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wma" ContentType="audio/x-ms-wma"/>
  <Default Extension="emf" ContentType="image/x-emf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670" r:id="rId2"/>
    <p:sldMasterId id="2147483671" r:id="rId3"/>
  </p:sldMasterIdLst>
  <p:sldIdLst>
    <p:sldId id="292" r:id="rId4"/>
    <p:sldId id="293" r:id="rId5"/>
    <p:sldId id="295" r:id="rId6"/>
    <p:sldId id="257" r:id="rId7"/>
    <p:sldId id="260" r:id="rId8"/>
    <p:sldId id="262" r:id="rId9"/>
    <p:sldId id="264" r:id="rId10"/>
    <p:sldId id="265" r:id="rId11"/>
    <p:sldId id="266" r:id="rId12"/>
    <p:sldId id="267" r:id="rId13"/>
    <p:sldId id="268" r:id="rId14"/>
    <p:sldId id="302" r:id="rId15"/>
    <p:sldId id="299" r:id="rId16"/>
    <p:sldId id="270" r:id="rId17"/>
    <p:sldId id="277" r:id="rId18"/>
    <p:sldId id="279" r:id="rId19"/>
    <p:sldId id="282" r:id="rId20"/>
    <p:sldId id="301" r:id="rId21"/>
    <p:sldId id="287" r:id="rId22"/>
    <p:sldId id="303" r:id="rId23"/>
    <p:sldId id="304" r:id="rId24"/>
    <p:sldId id="305" r:id="rId25"/>
    <p:sldId id="291" r:id="rId26"/>
    <p:sldId id="297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00"/>
    <a:srgbClr val="238D5D"/>
    <a:srgbClr val="1C0D8D"/>
    <a:srgbClr val="1609BD"/>
    <a:srgbClr val="0066FF"/>
    <a:srgbClr val="1D0CF4"/>
    <a:srgbClr val="3828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43" autoAdjust="0"/>
  </p:normalViewPr>
  <p:slideViewPr>
    <p:cSldViewPr>
      <p:cViewPr>
        <p:scale>
          <a:sx n="77" d="100"/>
          <a:sy n="77" d="100"/>
        </p:scale>
        <p:origin x="-72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AA887-BA9E-4BEC-8990-8BB757C83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28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34A97-ED2E-4947-A74E-42A2974C6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55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88BB4-5A66-46D2-BF8D-8CC1D108A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53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6E311-0B34-49F5-A360-E323BADFD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51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6FAB3-4E9D-4F62-B763-277CDF332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18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CE3A0-1FD8-4D71-9C66-0E5AA6C1A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53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A2D9D-A291-451E-B100-06DCDEB97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55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1149E-71EB-447F-9BAB-50D872B7B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09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7605F-209E-42A6-B0AE-0D289C278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42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9EBEE-2340-4A01-97F3-B5373A84C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75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4B729-A990-4BC5-956A-EFD5FFB76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5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EE414-4393-4F10-B9B6-E41C6219B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1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DF5CD-58A8-48D4-9559-7CC7C8BF6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94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71DB1-978B-4AE9-BD4D-C3F9AA1AE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77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B4B73-7871-49CB-8DC1-322A0EE95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32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11C4A-F3FA-4589-B7FE-FD47EAE4A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49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54467-004E-49C8-A3CC-93407B03B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558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68BC3-57D4-4C5B-A11C-4A9A05732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59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B56FF-20FA-4A00-86BF-4CDEB2E92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8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5DA3-E929-4CE3-AD9A-F43440BBF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1350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8D655-26E6-49FB-ABFC-3412447A4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756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5A855-E473-450E-B8FA-F5F195A4F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84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4897A-2223-4EE0-8DB4-2A788B445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123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63F3C-1354-4D98-8B00-85B8F0070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648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59BD3-7921-4E21-BF81-6E35EDEB8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576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60038-0EC3-418C-8C11-BD17DA2E1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66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E6167-6B5B-4F1D-94E9-8E82DE848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056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3002E-0E2E-4E32-A347-018CC9F08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29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5D074-B9B2-4898-A77E-4AE67D7DA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5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EE045-64C4-4E80-91DE-E6C31DAA7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8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AD578-A17A-463C-AD0F-068FB55AD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87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F5427-2796-4065-AC9C-447CBB312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F3B18-10CA-4602-8A90-E7C17F419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48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A269B-ED49-46DA-B363-54796E06A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34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0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4228D1A0-05B9-4E9F-A564-15CE75D50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54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0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5BA7FD1A-1A92-44B5-AAC5-A0CC130AE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85A2EC-05AD-4B5E-B851-14A263482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file:///C:\Users\admin\Desktop\2021%20-%202022\uka34211.mp3" TargetMode="External"/><Relationship Id="rId7" Type="http://schemas.openxmlformats.org/officeDocument/2006/relationships/image" Target="../media/image8.jpeg"/><Relationship Id="rId2" Type="http://schemas.openxmlformats.org/officeDocument/2006/relationships/audio" Target="file:///C:\Users\admin\Desktop\2021%20-%202022\ukphoto019.mp3" TargetMode="External"/><Relationship Id="rId1" Type="http://schemas.microsoft.com/office/2007/relationships/media" Target="file:///C:\Users\admin\Desktop\2021%20-%202022\ukphoto019.mp3" TargetMode="External"/><Relationship Id="rId6" Type="http://schemas.openxmlformats.org/officeDocument/2006/relationships/image" Target="../media/image7.jpeg"/><Relationship Id="rId5" Type="http://schemas.openxmlformats.org/officeDocument/2006/relationships/slideLayout" Target="../slideLayouts/slideLayout18.xml"/><Relationship Id="rId4" Type="http://schemas.openxmlformats.org/officeDocument/2006/relationships/audio" Target="file:///C:\Users\admin\Desktop\2021%20-%202022\uka34211.mp3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file:///C:\Users\admin\Desktop\30%20Track%2030.mp3" TargetMode="External"/><Relationship Id="rId1" Type="http://schemas.microsoft.com/office/2007/relationships/media" Target="file:///C:\Users\admin\Desktop\30%20Track%2030.mp3" TargetMode="Externa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PowerPoint_97-2003_Presentation1.ppt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gif"/><Relationship Id="rId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12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1752600" y="1989138"/>
            <a:ext cx="5638800" cy="13938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ENGLISH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066800" y="1371600"/>
            <a:ext cx="6781800" cy="25908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.VnArial" pitchFamily="34" charset="0"/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.VnArial" pitchFamily="34" charset="0"/>
              </a:rPr>
              <a:t>- It is + hour + o’clock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.VnArial" pitchFamily="34" charset="0"/>
              </a:rPr>
              <a:t>-   It is hour + minute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.VnArial" pitchFamily="34" charset="0"/>
              </a:rPr>
              <a:t>    It is + minute + past / to + hour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.VnArial" pitchFamily="34" charset="0"/>
              </a:rPr>
              <a:t>- It is + a quarter + past / to + hour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.VnArial" pitchFamily="34" charset="0"/>
              </a:rPr>
              <a:t>- It is half past + hour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chemeClr val="bg1"/>
              </a:solidFill>
              <a:latin typeface=".VnArial" pitchFamily="34" charset="0"/>
            </a:endParaRPr>
          </a:p>
        </p:txBody>
      </p:sp>
      <p:sp>
        <p:nvSpPr>
          <p:cNvPr id="14339" name="AutoShape 4"/>
          <p:cNvSpPr>
            <a:spLocks/>
          </p:cNvSpPr>
          <p:nvPr/>
        </p:nvSpPr>
        <p:spPr bwMode="auto">
          <a:xfrm>
            <a:off x="1406525" y="2119313"/>
            <a:ext cx="158750" cy="685800"/>
          </a:xfrm>
          <a:prstGeom prst="leftBrace">
            <a:avLst>
              <a:gd name="adj1" fmla="val 36000"/>
              <a:gd name="adj2" fmla="val 50000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itchFamily="34" charset="0"/>
              </a:rPr>
              <a:t>              </a:t>
            </a:r>
          </a:p>
        </p:txBody>
      </p:sp>
      <p:cxnSp>
        <p:nvCxnSpPr>
          <p:cNvPr id="55301" name="AutoShape 5"/>
          <p:cNvCxnSpPr>
            <a:cxnSpLocks noChangeShapeType="1"/>
          </p:cNvCxnSpPr>
          <p:nvPr/>
        </p:nvCxnSpPr>
        <p:spPr bwMode="auto">
          <a:xfrm rot="5400000">
            <a:off x="-647700" y="3390900"/>
            <a:ext cx="3048000" cy="685800"/>
          </a:xfrm>
          <a:prstGeom prst="curvedConnector3">
            <a:avLst>
              <a:gd name="adj1" fmla="val 1926"/>
            </a:avLst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4648200" y="5119688"/>
            <a:ext cx="495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Tahoma" pitchFamily="34" charset="0"/>
              </a:rPr>
              <a:t>  </a:t>
            </a:r>
            <a:r>
              <a:rPr lang="en-US" altLang="en-US" sz="2800">
                <a:solidFill>
                  <a:schemeClr val="accent1"/>
                </a:solidFill>
                <a:latin typeface="Tahoma" pitchFamily="34" charset="0"/>
              </a:rPr>
              <a:t>-</a:t>
            </a:r>
            <a:r>
              <a:rPr lang="en-US" altLang="en-US" sz="280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altLang="en-US" sz="2800">
                <a:solidFill>
                  <a:srgbClr val="00FF00"/>
                </a:solidFill>
                <a:latin typeface="Tahoma" pitchFamily="34" charset="0"/>
              </a:rPr>
              <a:t>It is twenty past six.</a:t>
            </a:r>
          </a:p>
        </p:txBody>
      </p:sp>
      <p:sp>
        <p:nvSpPr>
          <p:cNvPr id="55321" name="Text Box 25"/>
          <p:cNvSpPr txBox="1">
            <a:spLocks noChangeArrowheads="1"/>
          </p:cNvSpPr>
          <p:nvPr/>
        </p:nvSpPr>
        <p:spPr bwMode="auto">
          <a:xfrm>
            <a:off x="0" y="5410200"/>
            <a:ext cx="3581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CC00"/>
                </a:solidFill>
                <a:latin typeface=".VnArial" pitchFamily="34" charset="0"/>
              </a:rPr>
              <a:t>- It is six twenty.</a:t>
            </a:r>
          </a:p>
        </p:txBody>
      </p:sp>
      <p:sp>
        <p:nvSpPr>
          <p:cNvPr id="55322" name="Text Box 26"/>
          <p:cNvSpPr txBox="1">
            <a:spLocks noChangeArrowheads="1"/>
          </p:cNvSpPr>
          <p:nvPr/>
        </p:nvSpPr>
        <p:spPr bwMode="auto">
          <a:xfrm>
            <a:off x="2514600" y="411480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Tahoma" pitchFamily="34" charset="0"/>
              </a:rPr>
              <a:t>- What time is it?</a:t>
            </a:r>
          </a:p>
        </p:txBody>
      </p:sp>
      <p:cxnSp>
        <p:nvCxnSpPr>
          <p:cNvPr id="55323" name="AutoShape 27"/>
          <p:cNvCxnSpPr>
            <a:cxnSpLocks noChangeShapeType="1"/>
          </p:cNvCxnSpPr>
          <p:nvPr/>
        </p:nvCxnSpPr>
        <p:spPr bwMode="auto">
          <a:xfrm flipH="1">
            <a:off x="6858000" y="2728913"/>
            <a:ext cx="723900" cy="2300287"/>
          </a:xfrm>
          <a:prstGeom prst="curvedConnector4">
            <a:avLst>
              <a:gd name="adj1" fmla="val -31579"/>
              <a:gd name="adj2" fmla="val 89579"/>
            </a:avLst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5324" name="Group 28"/>
          <p:cNvGrpSpPr>
            <a:grpSpLocks/>
          </p:cNvGrpSpPr>
          <p:nvPr/>
        </p:nvGrpSpPr>
        <p:grpSpPr bwMode="auto">
          <a:xfrm>
            <a:off x="3124200" y="4648200"/>
            <a:ext cx="1695450" cy="1543050"/>
            <a:chOff x="3072" y="2928"/>
            <a:chExt cx="1068" cy="972"/>
          </a:xfrm>
        </p:grpSpPr>
        <p:grpSp>
          <p:nvGrpSpPr>
            <p:cNvPr id="14347" name="Group 29"/>
            <p:cNvGrpSpPr>
              <a:grpSpLocks/>
            </p:cNvGrpSpPr>
            <p:nvPr/>
          </p:nvGrpSpPr>
          <p:grpSpPr bwMode="auto">
            <a:xfrm>
              <a:off x="3072" y="2928"/>
              <a:ext cx="1005" cy="963"/>
              <a:chOff x="2880" y="2013"/>
              <a:chExt cx="960" cy="963"/>
            </a:xfrm>
          </p:grpSpPr>
          <p:sp>
            <p:nvSpPr>
              <p:cNvPr id="14362" name="Oval 30" descr="Water droplets"/>
              <p:cNvSpPr>
                <a:spLocks noChangeArrowheads="1"/>
              </p:cNvSpPr>
              <p:nvPr/>
            </p:nvSpPr>
            <p:spPr bwMode="auto">
              <a:xfrm>
                <a:off x="2880" y="2016"/>
                <a:ext cx="960" cy="960"/>
              </a:xfrm>
              <a:prstGeom prst="ellipse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57150" cmpd="thinThick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ahoma" pitchFamily="34" charset="0"/>
                </a:endParaRPr>
              </a:p>
            </p:txBody>
          </p:sp>
          <p:sp>
            <p:nvSpPr>
              <p:cNvPr id="14363" name="Text Box 31"/>
              <p:cNvSpPr txBox="1">
                <a:spLocks noChangeArrowheads="1"/>
              </p:cNvSpPr>
              <p:nvPr/>
            </p:nvSpPr>
            <p:spPr bwMode="auto">
              <a:xfrm>
                <a:off x="3246" y="2013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latin typeface="Arial" charset="0"/>
                  </a:rPr>
                  <a:t>12</a:t>
                </a:r>
              </a:p>
            </p:txBody>
          </p:sp>
        </p:grpSp>
        <p:sp>
          <p:nvSpPr>
            <p:cNvPr id="14348" name="Text Box 32"/>
            <p:cNvSpPr txBox="1">
              <a:spLocks noChangeArrowheads="1"/>
            </p:cNvSpPr>
            <p:nvPr/>
          </p:nvSpPr>
          <p:spPr bwMode="auto">
            <a:xfrm>
              <a:off x="3697" y="2982"/>
              <a:ext cx="25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1</a:t>
              </a:r>
            </a:p>
          </p:txBody>
        </p:sp>
        <p:sp>
          <p:nvSpPr>
            <p:cNvPr id="14349" name="Text Box 33"/>
            <p:cNvSpPr txBox="1">
              <a:spLocks noChangeArrowheads="1"/>
            </p:cNvSpPr>
            <p:nvPr/>
          </p:nvSpPr>
          <p:spPr bwMode="auto">
            <a:xfrm>
              <a:off x="3845" y="3120"/>
              <a:ext cx="25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2</a:t>
              </a:r>
            </a:p>
          </p:txBody>
        </p:sp>
        <p:sp>
          <p:nvSpPr>
            <p:cNvPr id="14350" name="Text Box 34"/>
            <p:cNvSpPr txBox="1">
              <a:spLocks noChangeArrowheads="1"/>
            </p:cNvSpPr>
            <p:nvPr/>
          </p:nvSpPr>
          <p:spPr bwMode="auto">
            <a:xfrm>
              <a:off x="3889" y="3315"/>
              <a:ext cx="25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3</a:t>
              </a:r>
            </a:p>
          </p:txBody>
        </p:sp>
        <p:sp>
          <p:nvSpPr>
            <p:cNvPr id="14351" name="Text Box 35"/>
            <p:cNvSpPr txBox="1">
              <a:spLocks noChangeArrowheads="1"/>
            </p:cNvSpPr>
            <p:nvPr/>
          </p:nvSpPr>
          <p:spPr bwMode="auto">
            <a:xfrm>
              <a:off x="3515" y="3708"/>
              <a:ext cx="25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6</a:t>
              </a:r>
            </a:p>
          </p:txBody>
        </p:sp>
        <p:sp>
          <p:nvSpPr>
            <p:cNvPr id="14352" name="Text Box 36"/>
            <p:cNvSpPr txBox="1">
              <a:spLocks noChangeArrowheads="1"/>
            </p:cNvSpPr>
            <p:nvPr/>
          </p:nvSpPr>
          <p:spPr bwMode="auto">
            <a:xfrm>
              <a:off x="3072" y="3312"/>
              <a:ext cx="25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9</a:t>
              </a:r>
            </a:p>
          </p:txBody>
        </p:sp>
        <p:sp>
          <p:nvSpPr>
            <p:cNvPr id="14353" name="Text Box 37"/>
            <p:cNvSpPr txBox="1">
              <a:spLocks noChangeArrowheads="1"/>
            </p:cNvSpPr>
            <p:nvPr/>
          </p:nvSpPr>
          <p:spPr bwMode="auto">
            <a:xfrm>
              <a:off x="3264" y="2979"/>
              <a:ext cx="25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11</a:t>
              </a:r>
            </a:p>
          </p:txBody>
        </p:sp>
        <p:sp>
          <p:nvSpPr>
            <p:cNvPr id="14354" name="Text Box 38"/>
            <p:cNvSpPr txBox="1">
              <a:spLocks noChangeArrowheads="1"/>
            </p:cNvSpPr>
            <p:nvPr/>
          </p:nvSpPr>
          <p:spPr bwMode="auto">
            <a:xfrm>
              <a:off x="3116" y="3132"/>
              <a:ext cx="25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10</a:t>
              </a:r>
            </a:p>
          </p:txBody>
        </p:sp>
        <p:sp>
          <p:nvSpPr>
            <p:cNvPr id="14355" name="Text Box 39"/>
            <p:cNvSpPr txBox="1">
              <a:spLocks noChangeArrowheads="1"/>
            </p:cNvSpPr>
            <p:nvPr/>
          </p:nvSpPr>
          <p:spPr bwMode="auto">
            <a:xfrm>
              <a:off x="3141" y="3504"/>
              <a:ext cx="25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8</a:t>
              </a:r>
            </a:p>
          </p:txBody>
        </p:sp>
        <p:sp>
          <p:nvSpPr>
            <p:cNvPr id="14356" name="Text Box 40"/>
            <p:cNvSpPr txBox="1">
              <a:spLocks noChangeArrowheads="1"/>
            </p:cNvSpPr>
            <p:nvPr/>
          </p:nvSpPr>
          <p:spPr bwMode="auto">
            <a:xfrm>
              <a:off x="3295" y="3660"/>
              <a:ext cx="25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7</a:t>
              </a:r>
            </a:p>
          </p:txBody>
        </p:sp>
        <p:sp>
          <p:nvSpPr>
            <p:cNvPr id="14357" name="Text Box 41"/>
            <p:cNvSpPr txBox="1">
              <a:spLocks noChangeArrowheads="1"/>
            </p:cNvSpPr>
            <p:nvPr/>
          </p:nvSpPr>
          <p:spPr bwMode="auto">
            <a:xfrm>
              <a:off x="3725" y="3648"/>
              <a:ext cx="2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5</a:t>
              </a:r>
            </a:p>
          </p:txBody>
        </p:sp>
        <p:sp>
          <p:nvSpPr>
            <p:cNvPr id="14358" name="Text Box 42"/>
            <p:cNvSpPr txBox="1">
              <a:spLocks noChangeArrowheads="1"/>
            </p:cNvSpPr>
            <p:nvPr/>
          </p:nvSpPr>
          <p:spPr bwMode="auto">
            <a:xfrm>
              <a:off x="3854" y="3504"/>
              <a:ext cx="25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4</a:t>
              </a:r>
            </a:p>
          </p:txBody>
        </p:sp>
        <p:sp>
          <p:nvSpPr>
            <p:cNvPr id="14359" name="Oval 43"/>
            <p:cNvSpPr>
              <a:spLocks noChangeArrowheads="1"/>
            </p:cNvSpPr>
            <p:nvPr/>
          </p:nvSpPr>
          <p:spPr bwMode="auto">
            <a:xfrm>
              <a:off x="3562" y="3411"/>
              <a:ext cx="50" cy="4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ahoma" pitchFamily="34" charset="0"/>
              </a:endParaRPr>
            </a:p>
          </p:txBody>
        </p:sp>
        <p:sp>
          <p:nvSpPr>
            <p:cNvPr id="14360" name="Line 44"/>
            <p:cNvSpPr>
              <a:spLocks noChangeShapeType="1"/>
            </p:cNvSpPr>
            <p:nvPr/>
          </p:nvSpPr>
          <p:spPr bwMode="auto">
            <a:xfrm flipH="1">
              <a:off x="3552" y="3408"/>
              <a:ext cx="4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1" name="Line 45"/>
            <p:cNvSpPr>
              <a:spLocks noChangeShapeType="1"/>
            </p:cNvSpPr>
            <p:nvPr/>
          </p:nvSpPr>
          <p:spPr bwMode="auto">
            <a:xfrm>
              <a:off x="3587" y="3421"/>
              <a:ext cx="33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6" name="Rectangle 5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  <a:latin typeface=".VnArialH" pitchFamily="34" charset="0"/>
              </a:rPr>
              <a:t>Unit 4: At school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  <a:latin typeface=".VnArial" pitchFamily="34" charset="0"/>
              </a:rPr>
              <a:t> Lesson 1 (A1, 2, 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5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55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5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/>
      <p:bldP spid="55321" grpId="0"/>
      <p:bldP spid="553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143000" y="1371600"/>
            <a:ext cx="6705600" cy="25908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.VnArial" pitchFamily="34" charset="0"/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.VnArial" pitchFamily="34" charset="0"/>
              </a:rPr>
              <a:t>- It is + hour + o’clock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.VnArial" pitchFamily="34" charset="0"/>
              </a:rPr>
              <a:t>-   It is hour + minute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.VnArial" pitchFamily="34" charset="0"/>
              </a:rPr>
              <a:t>    It is + minute + past / to + hour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.VnArial" pitchFamily="34" charset="0"/>
              </a:rPr>
              <a:t>- It is + a quarter + past / to + hour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.VnArial" pitchFamily="34" charset="0"/>
              </a:rPr>
              <a:t>- It is half past + hour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chemeClr val="bg1"/>
              </a:solidFill>
              <a:latin typeface=".VnArial" pitchFamily="34" charset="0"/>
            </a:endParaRPr>
          </a:p>
        </p:txBody>
      </p:sp>
      <p:sp>
        <p:nvSpPr>
          <p:cNvPr id="15363" name="AutoShape 4"/>
          <p:cNvSpPr>
            <a:spLocks/>
          </p:cNvSpPr>
          <p:nvPr/>
        </p:nvSpPr>
        <p:spPr bwMode="auto">
          <a:xfrm>
            <a:off x="1503363" y="2098675"/>
            <a:ext cx="158750" cy="685800"/>
          </a:xfrm>
          <a:prstGeom prst="leftBrace">
            <a:avLst>
              <a:gd name="adj1" fmla="val 36000"/>
              <a:gd name="adj2" fmla="val 50000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itchFamily="34" charset="0"/>
              </a:rPr>
              <a:t>              </a:t>
            </a:r>
          </a:p>
        </p:txBody>
      </p:sp>
      <p:cxnSp>
        <p:nvCxnSpPr>
          <p:cNvPr id="57349" name="AutoShape 5"/>
          <p:cNvCxnSpPr>
            <a:cxnSpLocks noChangeShapeType="1"/>
          </p:cNvCxnSpPr>
          <p:nvPr/>
        </p:nvCxnSpPr>
        <p:spPr bwMode="auto">
          <a:xfrm rot="5400000">
            <a:off x="-571500" y="3390900"/>
            <a:ext cx="3048000" cy="685800"/>
          </a:xfrm>
          <a:prstGeom prst="curvedConnector3">
            <a:avLst>
              <a:gd name="adj1" fmla="val 1352"/>
            </a:avLst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4648200" y="5119688"/>
            <a:ext cx="495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Tahoma" pitchFamily="34" charset="0"/>
              </a:rPr>
              <a:t>- </a:t>
            </a:r>
            <a:r>
              <a:rPr lang="en-US" altLang="en-US" sz="2800">
                <a:solidFill>
                  <a:srgbClr val="00FF00"/>
                </a:solidFill>
                <a:latin typeface="Tahoma" pitchFamily="34" charset="0"/>
              </a:rPr>
              <a:t>It is half past nine.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0" y="5410200"/>
            <a:ext cx="3581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CC00"/>
                </a:solidFill>
                <a:latin typeface=".VnArial" pitchFamily="34" charset="0"/>
              </a:rPr>
              <a:t>- It is nine thirty.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2514600" y="411480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Tahoma" pitchFamily="34" charset="0"/>
              </a:rPr>
              <a:t>- What time is it?</a:t>
            </a:r>
          </a:p>
        </p:txBody>
      </p:sp>
      <p:cxnSp>
        <p:nvCxnSpPr>
          <p:cNvPr id="57353" name="AutoShape 9"/>
          <p:cNvCxnSpPr>
            <a:cxnSpLocks noChangeShapeType="1"/>
          </p:cNvCxnSpPr>
          <p:nvPr/>
        </p:nvCxnSpPr>
        <p:spPr bwMode="auto">
          <a:xfrm>
            <a:off x="5410200" y="3657600"/>
            <a:ext cx="1638300" cy="1462088"/>
          </a:xfrm>
          <a:prstGeom prst="curvedConnector2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7372" name="Group 28"/>
          <p:cNvGrpSpPr>
            <a:grpSpLocks/>
          </p:cNvGrpSpPr>
          <p:nvPr/>
        </p:nvGrpSpPr>
        <p:grpSpPr bwMode="auto">
          <a:xfrm>
            <a:off x="2971800" y="4648200"/>
            <a:ext cx="1676400" cy="1527175"/>
            <a:chOff x="4512" y="2976"/>
            <a:chExt cx="1056" cy="962"/>
          </a:xfrm>
        </p:grpSpPr>
        <p:grpSp>
          <p:nvGrpSpPr>
            <p:cNvPr id="15371" name="Group 29"/>
            <p:cNvGrpSpPr>
              <a:grpSpLocks/>
            </p:cNvGrpSpPr>
            <p:nvPr/>
          </p:nvGrpSpPr>
          <p:grpSpPr bwMode="auto">
            <a:xfrm>
              <a:off x="4512" y="2976"/>
              <a:ext cx="1056" cy="962"/>
              <a:chOff x="4512" y="2976"/>
              <a:chExt cx="1056" cy="962"/>
            </a:xfrm>
          </p:grpSpPr>
          <p:grpSp>
            <p:nvGrpSpPr>
              <p:cNvPr id="15374" name="Group 30"/>
              <p:cNvGrpSpPr>
                <a:grpSpLocks/>
              </p:cNvGrpSpPr>
              <p:nvPr/>
            </p:nvGrpSpPr>
            <p:grpSpPr bwMode="auto">
              <a:xfrm>
                <a:off x="4524" y="2976"/>
                <a:ext cx="994" cy="951"/>
                <a:chOff x="2880" y="2013"/>
                <a:chExt cx="960" cy="963"/>
              </a:xfrm>
            </p:grpSpPr>
            <p:sp>
              <p:nvSpPr>
                <p:cNvPr id="15387" name="Oval 31" descr="Water droplets"/>
                <p:cNvSpPr>
                  <a:spLocks noChangeArrowheads="1"/>
                </p:cNvSpPr>
                <p:nvPr/>
              </p:nvSpPr>
              <p:spPr bwMode="auto">
                <a:xfrm>
                  <a:off x="2880" y="2016"/>
                  <a:ext cx="960" cy="960"/>
                </a:xfrm>
                <a:prstGeom prst="ellipse">
                  <a:avLst/>
                </a:prstGeom>
                <a:blipFill dpi="0" rotWithShape="1">
                  <a:blip r:embed="rId2"/>
                  <a:srcRect/>
                  <a:tile tx="0" ty="0" sx="100000" sy="100000" flip="none" algn="tl"/>
                </a:blipFill>
                <a:ln w="57150" cmpd="thinThick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ahoma" pitchFamily="34" charset="0"/>
                  </a:endParaRPr>
                </a:p>
              </p:txBody>
            </p:sp>
            <p:sp>
              <p:nvSpPr>
                <p:cNvPr id="15388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246" y="2013"/>
                  <a:ext cx="240" cy="1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400" b="1">
                      <a:latin typeface="Arial" charset="0"/>
                    </a:rPr>
                    <a:t>12</a:t>
                  </a:r>
                </a:p>
              </p:txBody>
            </p:sp>
          </p:grpSp>
          <p:sp>
            <p:nvSpPr>
              <p:cNvPr id="15375" name="Text Box 33"/>
              <p:cNvSpPr txBox="1">
                <a:spLocks noChangeArrowheads="1"/>
              </p:cNvSpPr>
              <p:nvPr/>
            </p:nvSpPr>
            <p:spPr bwMode="auto">
              <a:xfrm>
                <a:off x="5130" y="3029"/>
                <a:ext cx="24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latin typeface="Arial" charset="0"/>
                  </a:rPr>
                  <a:t>1</a:t>
                </a:r>
              </a:p>
            </p:txBody>
          </p:sp>
          <p:sp>
            <p:nvSpPr>
              <p:cNvPr id="15376" name="Text Box 34"/>
              <p:cNvSpPr txBox="1">
                <a:spLocks noChangeArrowheads="1"/>
              </p:cNvSpPr>
              <p:nvPr/>
            </p:nvSpPr>
            <p:spPr bwMode="auto">
              <a:xfrm>
                <a:off x="5276" y="3166"/>
                <a:ext cx="24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latin typeface="Arial" charset="0"/>
                  </a:rPr>
                  <a:t>2</a:t>
                </a:r>
              </a:p>
            </p:txBody>
          </p:sp>
          <p:sp>
            <p:nvSpPr>
              <p:cNvPr id="15377" name="Text Box 35"/>
              <p:cNvSpPr txBox="1">
                <a:spLocks noChangeArrowheads="1"/>
              </p:cNvSpPr>
              <p:nvPr/>
            </p:nvSpPr>
            <p:spPr bwMode="auto">
              <a:xfrm>
                <a:off x="5320" y="3358"/>
                <a:ext cx="24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latin typeface="Arial" charset="0"/>
                  </a:rPr>
                  <a:t>3</a:t>
                </a:r>
              </a:p>
            </p:txBody>
          </p:sp>
          <p:sp>
            <p:nvSpPr>
              <p:cNvPr id="15378" name="Text Box 36"/>
              <p:cNvSpPr txBox="1">
                <a:spLocks noChangeArrowheads="1"/>
              </p:cNvSpPr>
              <p:nvPr/>
            </p:nvSpPr>
            <p:spPr bwMode="auto">
              <a:xfrm>
                <a:off x="4950" y="3746"/>
                <a:ext cx="24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latin typeface="Arial" charset="0"/>
                  </a:rPr>
                  <a:t>6</a:t>
                </a:r>
              </a:p>
            </p:txBody>
          </p:sp>
          <p:sp>
            <p:nvSpPr>
              <p:cNvPr id="15379" name="Text Box 37"/>
              <p:cNvSpPr txBox="1">
                <a:spLocks noChangeArrowheads="1"/>
              </p:cNvSpPr>
              <p:nvPr/>
            </p:nvSpPr>
            <p:spPr bwMode="auto">
              <a:xfrm>
                <a:off x="4512" y="3355"/>
                <a:ext cx="24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latin typeface="Arial" charset="0"/>
                  </a:rPr>
                  <a:t>9</a:t>
                </a:r>
              </a:p>
            </p:txBody>
          </p:sp>
          <p:sp>
            <p:nvSpPr>
              <p:cNvPr id="15380" name="Text Box 38"/>
              <p:cNvSpPr txBox="1">
                <a:spLocks noChangeArrowheads="1"/>
              </p:cNvSpPr>
              <p:nvPr/>
            </p:nvSpPr>
            <p:spPr bwMode="auto">
              <a:xfrm>
                <a:off x="4701" y="3026"/>
                <a:ext cx="24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latin typeface="Arial" charset="0"/>
                  </a:rPr>
                  <a:t>11</a:t>
                </a:r>
              </a:p>
            </p:txBody>
          </p:sp>
          <p:sp>
            <p:nvSpPr>
              <p:cNvPr id="15381" name="Text Box 39"/>
              <p:cNvSpPr txBox="1">
                <a:spLocks noChangeArrowheads="1"/>
              </p:cNvSpPr>
              <p:nvPr/>
            </p:nvSpPr>
            <p:spPr bwMode="auto">
              <a:xfrm>
                <a:off x="4555" y="3177"/>
                <a:ext cx="24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latin typeface="Arial" charset="0"/>
                  </a:rPr>
                  <a:t>10</a:t>
                </a:r>
              </a:p>
            </p:txBody>
          </p:sp>
          <p:sp>
            <p:nvSpPr>
              <p:cNvPr id="15382" name="Text Box 40"/>
              <p:cNvSpPr txBox="1">
                <a:spLocks noChangeArrowheads="1"/>
              </p:cNvSpPr>
              <p:nvPr/>
            </p:nvSpPr>
            <p:spPr bwMode="auto">
              <a:xfrm>
                <a:off x="4580" y="3545"/>
                <a:ext cx="249" cy="1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latin typeface="Arial" charset="0"/>
                  </a:rPr>
                  <a:t>8</a:t>
                </a:r>
              </a:p>
            </p:txBody>
          </p:sp>
          <p:sp>
            <p:nvSpPr>
              <p:cNvPr id="15383" name="Text Box 41"/>
              <p:cNvSpPr txBox="1">
                <a:spLocks noChangeArrowheads="1"/>
              </p:cNvSpPr>
              <p:nvPr/>
            </p:nvSpPr>
            <p:spPr bwMode="auto">
              <a:xfrm>
                <a:off x="4733" y="3699"/>
                <a:ext cx="24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latin typeface="Arial" charset="0"/>
                  </a:rPr>
                  <a:t>7</a:t>
                </a:r>
              </a:p>
            </p:txBody>
          </p:sp>
          <p:sp>
            <p:nvSpPr>
              <p:cNvPr id="15384" name="Text Box 42"/>
              <p:cNvSpPr txBox="1">
                <a:spLocks noChangeArrowheads="1"/>
              </p:cNvSpPr>
              <p:nvPr/>
            </p:nvSpPr>
            <p:spPr bwMode="auto">
              <a:xfrm>
                <a:off x="5158" y="3687"/>
                <a:ext cx="24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latin typeface="Arial" charset="0"/>
                  </a:rPr>
                  <a:t>5</a:t>
                </a:r>
              </a:p>
            </p:txBody>
          </p:sp>
          <p:sp>
            <p:nvSpPr>
              <p:cNvPr id="15385" name="Text Box 43"/>
              <p:cNvSpPr txBox="1">
                <a:spLocks noChangeArrowheads="1"/>
              </p:cNvSpPr>
              <p:nvPr/>
            </p:nvSpPr>
            <p:spPr bwMode="auto">
              <a:xfrm>
                <a:off x="5285" y="3545"/>
                <a:ext cx="249" cy="1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latin typeface="Arial" charset="0"/>
                  </a:rPr>
                  <a:t>4</a:t>
                </a:r>
              </a:p>
            </p:txBody>
          </p:sp>
          <p:sp>
            <p:nvSpPr>
              <p:cNvPr id="15386" name="Oval 44"/>
              <p:cNvSpPr>
                <a:spLocks noChangeArrowheads="1"/>
              </p:cNvSpPr>
              <p:nvPr/>
            </p:nvSpPr>
            <p:spPr bwMode="auto">
              <a:xfrm>
                <a:off x="4997" y="3453"/>
                <a:ext cx="49" cy="47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ahoma" pitchFamily="34" charset="0"/>
                </a:endParaRPr>
              </a:p>
            </p:txBody>
          </p:sp>
        </p:grpSp>
        <p:sp>
          <p:nvSpPr>
            <p:cNvPr id="15372" name="Line 45"/>
            <p:cNvSpPr>
              <a:spLocks noChangeShapeType="1"/>
            </p:cNvSpPr>
            <p:nvPr/>
          </p:nvSpPr>
          <p:spPr bwMode="auto">
            <a:xfrm flipH="1" flipV="1">
              <a:off x="4752" y="3408"/>
              <a:ext cx="258" cy="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Line 46"/>
            <p:cNvSpPr>
              <a:spLocks noChangeShapeType="1"/>
            </p:cNvSpPr>
            <p:nvPr/>
          </p:nvSpPr>
          <p:spPr bwMode="auto">
            <a:xfrm>
              <a:off x="5027" y="3491"/>
              <a:ext cx="1" cy="3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70" name="Rectangle 5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  <a:latin typeface=".VnArialH" pitchFamily="34" charset="0"/>
              </a:rPr>
              <a:t>Unit 4: At school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  <a:latin typeface=".VnArial" pitchFamily="34" charset="0"/>
              </a:rPr>
              <a:t> Lesson 1 (A1, 2, 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7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57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/>
      <p:bldP spid="57351" grpId="0"/>
      <p:bldP spid="573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706" name="Group 186"/>
          <p:cNvGraphicFramePr>
            <a:graphicFrameLocks noGrp="1"/>
          </p:cNvGraphicFramePr>
          <p:nvPr/>
        </p:nvGraphicFramePr>
        <p:xfrm>
          <a:off x="263525" y="1676400"/>
          <a:ext cx="8610600" cy="1951037"/>
        </p:xfrm>
        <a:graphic>
          <a:graphicData uri="http://schemas.openxmlformats.org/drawingml/2006/table">
            <a:tbl>
              <a:tblPr/>
              <a:tblGrid>
                <a:gridCol w="1435100"/>
                <a:gridCol w="1435100"/>
                <a:gridCol w="1435100"/>
                <a:gridCol w="1435100"/>
                <a:gridCol w="1435100"/>
                <a:gridCol w="1435100"/>
              </a:tblGrid>
              <a:tr h="9145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Arial" pitchFamily="34" charset="0"/>
                        </a:rPr>
                        <a:t>Name</a:t>
                      </a:r>
                    </a:p>
                  </a:txBody>
                  <a:tcPr marT="45727" marB="45727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CF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Arial" pitchFamily="34" charset="0"/>
                        </a:rPr>
                        <a:t>Getup</a:t>
                      </a:r>
                    </a:p>
                  </a:txBody>
                  <a:tcPr marT="45727" marB="45727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CF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Arial" pitchFamily="34" charset="0"/>
                        </a:rPr>
                        <a:t>Classes start</a:t>
                      </a:r>
                    </a:p>
                  </a:txBody>
                  <a:tcPr marT="45727" marB="45727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CF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Arial" pitchFamily="34" charset="0"/>
                        </a:rPr>
                        <a:t>Classes finish</a:t>
                      </a:r>
                    </a:p>
                  </a:txBody>
                  <a:tcPr marT="45727" marB="45727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CF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Arial" pitchFamily="34" charset="0"/>
                        </a:rPr>
                        <a:t>Have lunch</a:t>
                      </a:r>
                    </a:p>
                  </a:txBody>
                  <a:tcPr marT="45727" marB="45727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CF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Arial" pitchFamily="34" charset="0"/>
                        </a:rPr>
                        <a:t>Go to bed</a:t>
                      </a:r>
                    </a:p>
                  </a:txBody>
                  <a:tcPr marT="45727" marB="45727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CF4">
                        <a:alpha val="50000"/>
                      </a:srgbClr>
                    </a:solidFill>
                  </a:tcPr>
                </a:tc>
              </a:tr>
              <a:tr h="5182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Nam</a:t>
                      </a:r>
                    </a:p>
                  </a:txBody>
                  <a:tcPr marT="45727" marB="45727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CF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6.00</a:t>
                      </a:r>
                    </a:p>
                  </a:txBody>
                  <a:tcPr marT="45727" marB="45727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CF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7.00</a:t>
                      </a:r>
                    </a:p>
                  </a:txBody>
                  <a:tcPr marT="45727" marB="45727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CF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11.15</a:t>
                      </a:r>
                    </a:p>
                  </a:txBody>
                  <a:tcPr marT="45727" marB="45727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CF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12.00</a:t>
                      </a:r>
                    </a:p>
                  </a:txBody>
                  <a:tcPr marT="45727" marB="45727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CF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10pm</a:t>
                      </a:r>
                    </a:p>
                  </a:txBody>
                  <a:tcPr marT="45727" marB="45727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CF4">
                        <a:alpha val="50000"/>
                      </a:srgbClr>
                    </a:solidFill>
                  </a:tcPr>
                </a:tc>
              </a:tr>
              <a:tr h="5182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Hoa</a:t>
                      </a:r>
                    </a:p>
                  </a:txBody>
                  <a:tcPr marT="45727" marB="45727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CF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CF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CF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CF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CF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CF4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6416" name="Text Box 33"/>
          <p:cNvSpPr txBox="1">
            <a:spLocks noChangeArrowheads="1"/>
          </p:cNvSpPr>
          <p:nvPr/>
        </p:nvSpPr>
        <p:spPr bwMode="auto">
          <a:xfrm>
            <a:off x="3352800" y="10668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FFFF"/>
                </a:solidFill>
                <a:latin typeface="Tahoma" pitchFamily="34" charset="0"/>
              </a:rPr>
              <a:t> Survey</a:t>
            </a:r>
          </a:p>
        </p:txBody>
      </p:sp>
      <p:sp>
        <p:nvSpPr>
          <p:cNvPr id="107707" name="Text Box 187"/>
          <p:cNvSpPr txBox="1">
            <a:spLocks noChangeArrowheads="1"/>
          </p:cNvSpPr>
          <p:nvPr/>
        </p:nvSpPr>
        <p:spPr bwMode="auto">
          <a:xfrm>
            <a:off x="390525" y="3962400"/>
            <a:ext cx="439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.VnArial" pitchFamily="34" charset="0"/>
              </a:rPr>
              <a:t>A - What time do you get up?</a:t>
            </a:r>
          </a:p>
        </p:txBody>
      </p:sp>
      <p:sp>
        <p:nvSpPr>
          <p:cNvPr id="107708" name="Text Box 188"/>
          <p:cNvSpPr txBox="1">
            <a:spLocks noChangeArrowheads="1"/>
          </p:cNvSpPr>
          <p:nvPr/>
        </p:nvSpPr>
        <p:spPr bwMode="auto">
          <a:xfrm>
            <a:off x="381000" y="4495800"/>
            <a:ext cx="470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.VnArial" pitchFamily="34" charset="0"/>
              </a:rPr>
              <a:t>B - What time do classes start?</a:t>
            </a:r>
          </a:p>
        </p:txBody>
      </p:sp>
      <p:sp>
        <p:nvSpPr>
          <p:cNvPr id="107709" name="Text Box 189"/>
          <p:cNvSpPr txBox="1">
            <a:spLocks noChangeArrowheads="1"/>
          </p:cNvSpPr>
          <p:nvPr/>
        </p:nvSpPr>
        <p:spPr bwMode="auto">
          <a:xfrm>
            <a:off x="381000" y="5029200"/>
            <a:ext cx="4378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.VnArial" pitchFamily="34" charset="0"/>
              </a:rPr>
              <a:t>C - What time do they finish?</a:t>
            </a:r>
          </a:p>
        </p:txBody>
      </p:sp>
      <p:sp>
        <p:nvSpPr>
          <p:cNvPr id="107710" name="Text Box 190"/>
          <p:cNvSpPr txBox="1">
            <a:spLocks noChangeArrowheads="1"/>
          </p:cNvSpPr>
          <p:nvPr/>
        </p:nvSpPr>
        <p:spPr bwMode="auto">
          <a:xfrm>
            <a:off x="381000" y="5576888"/>
            <a:ext cx="5072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.VnArial" pitchFamily="34" charset="0"/>
              </a:rPr>
              <a:t>D - What time do you have lunch?</a:t>
            </a:r>
          </a:p>
        </p:txBody>
      </p:sp>
      <p:sp>
        <p:nvSpPr>
          <p:cNvPr id="107711" name="Text Box 191"/>
          <p:cNvSpPr txBox="1">
            <a:spLocks noChangeArrowheads="1"/>
          </p:cNvSpPr>
          <p:nvPr/>
        </p:nvSpPr>
        <p:spPr bwMode="auto">
          <a:xfrm>
            <a:off x="381000" y="6034088"/>
            <a:ext cx="483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.VnArial" pitchFamily="34" charset="0"/>
              </a:rPr>
              <a:t>E - What time do you go to bed?</a:t>
            </a:r>
          </a:p>
        </p:txBody>
      </p:sp>
      <p:sp>
        <p:nvSpPr>
          <p:cNvPr id="107712" name="Text Box 192"/>
          <p:cNvSpPr txBox="1">
            <a:spLocks noChangeArrowheads="1"/>
          </p:cNvSpPr>
          <p:nvPr/>
        </p:nvSpPr>
        <p:spPr bwMode="auto">
          <a:xfrm>
            <a:off x="5715000" y="3962400"/>
            <a:ext cx="305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FFFFFF"/>
                </a:solidFill>
                <a:latin typeface=".VnArial" pitchFamily="34" charset="0"/>
              </a:rPr>
              <a:t>-   I get up at ……….</a:t>
            </a:r>
          </a:p>
        </p:txBody>
      </p:sp>
      <p:sp>
        <p:nvSpPr>
          <p:cNvPr id="107713" name="Text Box 193"/>
          <p:cNvSpPr txBox="1">
            <a:spLocks noChangeArrowheads="1"/>
          </p:cNvSpPr>
          <p:nvPr/>
        </p:nvSpPr>
        <p:spPr bwMode="auto">
          <a:xfrm>
            <a:off x="5715000" y="4495800"/>
            <a:ext cx="304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FFFFFF"/>
                </a:solidFill>
                <a:latin typeface=".VnArial" pitchFamily="34" charset="0"/>
              </a:rPr>
              <a:t>-  They start at …….</a:t>
            </a:r>
          </a:p>
        </p:txBody>
      </p:sp>
      <p:sp>
        <p:nvSpPr>
          <p:cNvPr id="107714" name="Text Box 194"/>
          <p:cNvSpPr txBox="1">
            <a:spLocks noChangeArrowheads="1"/>
          </p:cNvSpPr>
          <p:nvPr/>
        </p:nvSpPr>
        <p:spPr bwMode="auto">
          <a:xfrm>
            <a:off x="5715000" y="5029200"/>
            <a:ext cx="3109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FFFFFF"/>
                </a:solidFill>
                <a:latin typeface=".VnArial" pitchFamily="34" charset="0"/>
              </a:rPr>
              <a:t>-  They finish at ……</a:t>
            </a:r>
          </a:p>
        </p:txBody>
      </p:sp>
      <p:sp>
        <p:nvSpPr>
          <p:cNvPr id="107715" name="Text Box 195"/>
          <p:cNvSpPr txBox="1">
            <a:spLocks noChangeArrowheads="1"/>
          </p:cNvSpPr>
          <p:nvPr/>
        </p:nvSpPr>
        <p:spPr bwMode="auto">
          <a:xfrm>
            <a:off x="5715000" y="5562600"/>
            <a:ext cx="3041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FFFFFF"/>
                </a:solidFill>
                <a:latin typeface=".VnArial" pitchFamily="34" charset="0"/>
              </a:rPr>
              <a:t>-   I have lunch at …</a:t>
            </a:r>
          </a:p>
        </p:txBody>
      </p:sp>
      <p:sp>
        <p:nvSpPr>
          <p:cNvPr id="107716" name="Text Box 196"/>
          <p:cNvSpPr txBox="1">
            <a:spLocks noChangeArrowheads="1"/>
          </p:cNvSpPr>
          <p:nvPr/>
        </p:nvSpPr>
        <p:spPr bwMode="auto">
          <a:xfrm>
            <a:off x="5722938" y="6019800"/>
            <a:ext cx="3040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FFFFFF"/>
                </a:solidFill>
                <a:latin typeface=".VnArial" pitchFamily="34" charset="0"/>
              </a:rPr>
              <a:t>-   I go to bed at……</a:t>
            </a:r>
          </a:p>
        </p:txBody>
      </p:sp>
      <p:sp>
        <p:nvSpPr>
          <p:cNvPr id="16427" name="Rectangle 5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.VnArialH" pitchFamily="34" charset="0"/>
              </a:rPr>
              <a:t>Unit 4: At school - </a:t>
            </a:r>
            <a:r>
              <a:rPr lang="en-US" altLang="en-US" sz="2800" b="1">
                <a:solidFill>
                  <a:srgbClr val="000000"/>
                </a:solidFill>
                <a:latin typeface=".VnArial" pitchFamily="34" charset="0"/>
              </a:rPr>
              <a:t>Lesson 1 (A1, 2, 3)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FF3300"/>
                </a:solidFill>
                <a:latin typeface=".VnArial" pitchFamily="34" charset="0"/>
              </a:rPr>
              <a:t>A2: Answer about you.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7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77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77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77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88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077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077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077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077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077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077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4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077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077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077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077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077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077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96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077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077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077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077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077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077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40"/>
                            </p:stCondLst>
                            <p:childTnLst>
                              <p:par>
                                <p:cTn id="5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077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077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077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077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077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077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960"/>
                            </p:stCondLst>
                            <p:childTnLst>
                              <p:par>
                                <p:cTn id="6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077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077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077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707" grpId="0"/>
      <p:bldP spid="107708" grpId="0"/>
      <p:bldP spid="107709" grpId="0"/>
      <p:bldP spid="107710" grpId="0"/>
      <p:bldP spid="107711" grpId="0"/>
      <p:bldP spid="107712" grpId="0"/>
      <p:bldP spid="107713" grpId="0"/>
      <p:bldP spid="107714" grpId="0"/>
      <p:bldP spid="107715" grpId="0"/>
      <p:bldP spid="1077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2133600" y="1295400"/>
            <a:ext cx="563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FFFF"/>
                </a:solidFill>
                <a:latin typeface="Tahoma" pitchFamily="34" charset="0"/>
              </a:rPr>
              <a:t>Talk about your friend.</a:t>
            </a:r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381000" y="2133600"/>
            <a:ext cx="4572000" cy="286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  <a:latin typeface="Tahoma" pitchFamily="34" charset="0"/>
              </a:rPr>
              <a:t>Example:</a:t>
            </a:r>
            <a:r>
              <a:rPr lang="en-US" altLang="en-US" sz="2800" b="1">
                <a:solidFill>
                  <a:srgbClr val="FFFF00"/>
                </a:solidFill>
                <a:latin typeface="Tahoma" pitchFamily="34" charset="0"/>
              </a:rPr>
              <a:t> 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ahoma" pitchFamily="34" charset="0"/>
              </a:rPr>
              <a:t>	Nam gets up at 6.00. His classes start at 7.00 and finish at 11.15. He has lunch at 12.00. He goes to bed at 10pm.</a:t>
            </a:r>
          </a:p>
        </p:txBody>
      </p:sp>
      <p:pic>
        <p:nvPicPr>
          <p:cNvPr id="1105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38400"/>
            <a:ext cx="35052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  <a:latin typeface=".VnArialH" pitchFamily="34" charset="0"/>
              </a:rPr>
              <a:t>Unit 4: At school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  <a:latin typeface=".VnArial" pitchFamily="34" charset="0"/>
              </a:rPr>
              <a:t> Lesson 1 (A1, 2, 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10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10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10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9"/>
          <p:cNvSpPr txBox="1">
            <a:spLocks noChangeArrowheads="1"/>
          </p:cNvSpPr>
          <p:nvPr/>
        </p:nvSpPr>
        <p:spPr bwMode="auto">
          <a:xfrm>
            <a:off x="274638" y="1447800"/>
            <a:ext cx="3727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chemeClr val="bg1"/>
                </a:solidFill>
                <a:latin typeface="Tahoma" pitchFamily="34" charset="0"/>
              </a:rPr>
              <a:t>Vocabulary </a:t>
            </a:r>
          </a:p>
        </p:txBody>
      </p:sp>
      <p:sp>
        <p:nvSpPr>
          <p:cNvPr id="62494" name="Text Box 30"/>
          <p:cNvSpPr txBox="1">
            <a:spLocks noChangeArrowheads="1"/>
          </p:cNvSpPr>
          <p:nvPr/>
        </p:nvSpPr>
        <p:spPr bwMode="auto">
          <a:xfrm>
            <a:off x="393700" y="2078038"/>
            <a:ext cx="49847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Physics:</a:t>
            </a:r>
            <a:r>
              <a:rPr lang="en-US" sz="3200" b="1" dirty="0" smtClean="0">
                <a:solidFill>
                  <a:srgbClr val="FF3300"/>
                </a:solidFill>
              </a:rPr>
              <a:t> </a:t>
            </a:r>
            <a:r>
              <a:rPr lang="en-US" sz="3200" b="1" dirty="0" smtClean="0">
                <a:solidFill>
                  <a:srgbClr val="00FF00"/>
                </a:solidFill>
              </a:rPr>
              <a:t>	</a:t>
            </a:r>
            <a:r>
              <a:rPr lang="en-US" sz="2800" dirty="0" smtClean="0">
                <a:solidFill>
                  <a:schemeClr val="accent3"/>
                </a:solidFill>
              </a:rPr>
              <a:t>/ˈ</a:t>
            </a:r>
            <a:r>
              <a:rPr lang="en-US" sz="2800" dirty="0" err="1" smtClean="0">
                <a:solidFill>
                  <a:schemeClr val="accent3"/>
                </a:solidFill>
              </a:rPr>
              <a:t>fɪ.zɪks</a:t>
            </a:r>
            <a:r>
              <a:rPr lang="en-US" sz="2800" dirty="0" smtClean="0">
                <a:solidFill>
                  <a:schemeClr val="accent3"/>
                </a:solidFill>
              </a:rPr>
              <a:t>/</a:t>
            </a:r>
            <a:endParaRPr lang="en-US" sz="2800" b="1" dirty="0" smtClean="0">
              <a:solidFill>
                <a:schemeClr val="accent3"/>
              </a:solidFill>
            </a:endParaRPr>
          </a:p>
        </p:txBody>
      </p:sp>
      <p:sp>
        <p:nvSpPr>
          <p:cNvPr id="62495" name="Text Box 31"/>
          <p:cNvSpPr txBox="1">
            <a:spLocks noChangeArrowheads="1"/>
          </p:cNvSpPr>
          <p:nvPr/>
        </p:nvSpPr>
        <p:spPr bwMode="auto">
          <a:xfrm>
            <a:off x="366713" y="2819400"/>
            <a:ext cx="5195887" cy="123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Physical education: </a:t>
            </a:r>
          </a:p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solidFill>
                  <a:schemeClr val="accent3"/>
                </a:solidFill>
              </a:rPr>
              <a:t>/ˌ</a:t>
            </a:r>
            <a:r>
              <a:rPr lang="en-US" sz="2800" dirty="0" err="1" smtClean="0">
                <a:solidFill>
                  <a:schemeClr val="accent3"/>
                </a:solidFill>
              </a:rPr>
              <a:t>fɪz.ɪ.kəl</a:t>
            </a:r>
            <a:r>
              <a:rPr lang="en-US" sz="2800" dirty="0" smtClean="0">
                <a:solidFill>
                  <a:schemeClr val="accent3"/>
                </a:solidFill>
              </a:rPr>
              <a:t> </a:t>
            </a:r>
            <a:r>
              <a:rPr lang="en-US" sz="2800" dirty="0" err="1" smtClean="0">
                <a:solidFill>
                  <a:schemeClr val="accent3"/>
                </a:solidFill>
              </a:rPr>
              <a:t>ed.jʊˈkeɪ.ʃən</a:t>
            </a:r>
            <a:r>
              <a:rPr lang="en-US" sz="2800" dirty="0" smtClean="0">
                <a:solidFill>
                  <a:schemeClr val="accent3"/>
                </a:solidFill>
              </a:rPr>
              <a:t>/</a:t>
            </a:r>
          </a:p>
        </p:txBody>
      </p:sp>
      <p:sp>
        <p:nvSpPr>
          <p:cNvPr id="62496" name="Text Box 32"/>
          <p:cNvSpPr txBox="1">
            <a:spLocks noChangeArrowheads="1"/>
          </p:cNvSpPr>
          <p:nvPr/>
        </p:nvSpPr>
        <p:spPr bwMode="auto">
          <a:xfrm>
            <a:off x="5302250" y="2078038"/>
            <a:ext cx="3124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FF00"/>
                </a:solidFill>
                <a:latin typeface="Tahoma" pitchFamily="34" charset="0"/>
              </a:rPr>
              <a:t>Môn Vật lý	</a:t>
            </a:r>
          </a:p>
        </p:txBody>
      </p:sp>
      <p:sp>
        <p:nvSpPr>
          <p:cNvPr id="62497" name="Text Box 33"/>
          <p:cNvSpPr txBox="1">
            <a:spLocks noChangeArrowheads="1"/>
          </p:cNvSpPr>
          <p:nvPr/>
        </p:nvSpPr>
        <p:spPr bwMode="auto">
          <a:xfrm>
            <a:off x="5378450" y="2816225"/>
            <a:ext cx="3308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FF00"/>
                </a:solidFill>
                <a:latin typeface="Tahoma" pitchFamily="34" charset="0"/>
              </a:rPr>
              <a:t>Môn Thể dục</a:t>
            </a:r>
          </a:p>
        </p:txBody>
      </p:sp>
      <p:sp>
        <p:nvSpPr>
          <p:cNvPr id="18439" name="Rectangle 5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  <a:latin typeface=".VnArialH" pitchFamily="34" charset="0"/>
              </a:rPr>
              <a:t>Unit 4: At school -</a:t>
            </a:r>
            <a:r>
              <a:rPr lang="en-US" altLang="en-US" sz="2800" b="1">
                <a:solidFill>
                  <a:schemeClr val="tx2"/>
                </a:solidFill>
                <a:latin typeface=".VnArial" pitchFamily="34" charset="0"/>
              </a:rPr>
              <a:t> Lesson 1 (A1, 2, 3)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FF3300"/>
                </a:solidFill>
                <a:latin typeface=".VnArial" pitchFamily="34" charset="0"/>
              </a:rPr>
              <a:t>A3. Listen and write. Complete the schedule.</a:t>
            </a:r>
          </a:p>
        </p:txBody>
      </p:sp>
      <p:pic>
        <p:nvPicPr>
          <p:cNvPr id="8" name="Picture 9" descr="IMAGE000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7" t="48686" r="48041" b="37773"/>
          <a:stretch>
            <a:fillRect/>
          </a:stretch>
        </p:blipFill>
        <p:spPr bwMode="auto">
          <a:xfrm>
            <a:off x="811213" y="4143375"/>
            <a:ext cx="334168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IMAGE000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9" t="22481" r="55112" b="60342"/>
          <a:stretch>
            <a:fillRect/>
          </a:stretch>
        </p:blipFill>
        <p:spPr bwMode="auto">
          <a:xfrm>
            <a:off x="5226050" y="4143375"/>
            <a:ext cx="3276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ukphoto01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8" y="2219325"/>
            <a:ext cx="3429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uka34211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63" y="2943225"/>
            <a:ext cx="4191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2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2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2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2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2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2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2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5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2494" grpId="0"/>
      <p:bldP spid="62495" grpId="0"/>
      <p:bldP spid="62496" grpId="0"/>
      <p:bldP spid="6249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6" name="Oval 8"/>
          <p:cNvSpPr>
            <a:spLocks noChangeArrowheads="1"/>
          </p:cNvSpPr>
          <p:nvPr/>
        </p:nvSpPr>
        <p:spPr bwMode="auto">
          <a:xfrm>
            <a:off x="2971800" y="2895600"/>
            <a:ext cx="3048000" cy="16002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accent2"/>
                </a:solidFill>
                <a:latin typeface="Tahoma" pitchFamily="34" charset="0"/>
              </a:rPr>
              <a:t>Subjects</a:t>
            </a:r>
          </a:p>
        </p:txBody>
      </p:sp>
      <p:sp>
        <p:nvSpPr>
          <p:cNvPr id="73737" name="Line 9"/>
          <p:cNvSpPr>
            <a:spLocks noChangeShapeType="1"/>
          </p:cNvSpPr>
          <p:nvPr/>
        </p:nvSpPr>
        <p:spPr bwMode="auto">
          <a:xfrm flipV="1">
            <a:off x="4495800" y="2209800"/>
            <a:ext cx="0" cy="685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3429000" y="1752600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Tahoma" pitchFamily="34" charset="0"/>
              </a:rPr>
              <a:t>Math</a:t>
            </a:r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685800" y="2376488"/>
            <a:ext cx="2057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Tahoma" pitchFamily="34" charset="0"/>
              </a:rPr>
              <a:t>Literature</a:t>
            </a:r>
          </a:p>
        </p:txBody>
      </p:sp>
      <p:sp>
        <p:nvSpPr>
          <p:cNvPr id="73740" name="Text Box 12"/>
          <p:cNvSpPr txBox="1">
            <a:spLocks noChangeArrowheads="1"/>
          </p:cNvSpPr>
          <p:nvPr/>
        </p:nvSpPr>
        <p:spPr bwMode="auto">
          <a:xfrm>
            <a:off x="0" y="3443288"/>
            <a:ext cx="1981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Tahoma" pitchFamily="34" charset="0"/>
              </a:rPr>
              <a:t>Physics</a:t>
            </a:r>
          </a:p>
        </p:txBody>
      </p:sp>
      <p:sp>
        <p:nvSpPr>
          <p:cNvPr id="73741" name="Text Box 13"/>
          <p:cNvSpPr txBox="1">
            <a:spLocks noChangeArrowheads="1"/>
          </p:cNvSpPr>
          <p:nvPr/>
        </p:nvSpPr>
        <p:spPr bwMode="auto">
          <a:xfrm>
            <a:off x="685800" y="4586288"/>
            <a:ext cx="2057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Tahoma" pitchFamily="34" charset="0"/>
              </a:rPr>
              <a:t>History</a:t>
            </a:r>
          </a:p>
        </p:txBody>
      </p:sp>
      <p:sp>
        <p:nvSpPr>
          <p:cNvPr id="73742" name="Text Box 14"/>
          <p:cNvSpPr txBox="1">
            <a:spLocks noChangeArrowheads="1"/>
          </p:cNvSpPr>
          <p:nvPr/>
        </p:nvSpPr>
        <p:spPr bwMode="auto">
          <a:xfrm>
            <a:off x="3429000" y="5043488"/>
            <a:ext cx="2057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Tahoma" pitchFamily="34" charset="0"/>
              </a:rPr>
              <a:t>Music</a:t>
            </a:r>
          </a:p>
        </p:txBody>
      </p:sp>
      <p:sp>
        <p:nvSpPr>
          <p:cNvPr id="73743" name="Text Box 15"/>
          <p:cNvSpPr txBox="1">
            <a:spLocks noChangeArrowheads="1"/>
          </p:cNvSpPr>
          <p:nvPr/>
        </p:nvSpPr>
        <p:spPr bwMode="auto">
          <a:xfrm>
            <a:off x="6324600" y="4572000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Tahoma" pitchFamily="34" charset="0"/>
              </a:rPr>
              <a:t>Geography</a:t>
            </a:r>
          </a:p>
        </p:txBody>
      </p:sp>
      <p:sp>
        <p:nvSpPr>
          <p:cNvPr id="73744" name="Text Box 16"/>
          <p:cNvSpPr txBox="1">
            <a:spLocks noChangeArrowheads="1"/>
          </p:cNvSpPr>
          <p:nvPr/>
        </p:nvSpPr>
        <p:spPr bwMode="auto">
          <a:xfrm>
            <a:off x="6705600" y="3352800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Tahoma" pitchFamily="34" charset="0"/>
              </a:rPr>
              <a:t>English</a:t>
            </a:r>
          </a:p>
        </p:txBody>
      </p:sp>
      <p:sp>
        <p:nvSpPr>
          <p:cNvPr id="73745" name="Text Box 17"/>
          <p:cNvSpPr txBox="1">
            <a:spLocks noChangeArrowheads="1"/>
          </p:cNvSpPr>
          <p:nvPr/>
        </p:nvSpPr>
        <p:spPr bwMode="auto">
          <a:xfrm>
            <a:off x="5715000" y="2362200"/>
            <a:ext cx="320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Tahoma" pitchFamily="34" charset="0"/>
              </a:rPr>
              <a:t>Physical education</a:t>
            </a:r>
          </a:p>
        </p:txBody>
      </p:sp>
      <p:sp>
        <p:nvSpPr>
          <p:cNvPr id="73747" name="Line 19"/>
          <p:cNvSpPr>
            <a:spLocks noChangeShapeType="1"/>
          </p:cNvSpPr>
          <p:nvPr/>
        </p:nvSpPr>
        <p:spPr bwMode="auto">
          <a:xfrm>
            <a:off x="1752600" y="3733800"/>
            <a:ext cx="1295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8" name="Line 20"/>
          <p:cNvSpPr>
            <a:spLocks noChangeShapeType="1"/>
          </p:cNvSpPr>
          <p:nvPr/>
        </p:nvSpPr>
        <p:spPr bwMode="auto">
          <a:xfrm>
            <a:off x="5791200" y="3652838"/>
            <a:ext cx="1295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9" name="Line 21"/>
          <p:cNvSpPr>
            <a:spLocks noChangeShapeType="1"/>
          </p:cNvSpPr>
          <p:nvPr/>
        </p:nvSpPr>
        <p:spPr bwMode="auto">
          <a:xfrm>
            <a:off x="2514600" y="2819400"/>
            <a:ext cx="762000" cy="457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0" name="Line 22"/>
          <p:cNvSpPr>
            <a:spLocks noChangeShapeType="1"/>
          </p:cNvSpPr>
          <p:nvPr/>
        </p:nvSpPr>
        <p:spPr bwMode="auto">
          <a:xfrm>
            <a:off x="5541963" y="4221163"/>
            <a:ext cx="762000" cy="457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1" name="Line 23"/>
          <p:cNvSpPr>
            <a:spLocks noChangeShapeType="1"/>
          </p:cNvSpPr>
          <p:nvPr/>
        </p:nvSpPr>
        <p:spPr bwMode="auto">
          <a:xfrm flipV="1">
            <a:off x="4495800" y="4405313"/>
            <a:ext cx="0" cy="685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2" name="Line 24"/>
          <p:cNvSpPr>
            <a:spLocks noChangeShapeType="1"/>
          </p:cNvSpPr>
          <p:nvPr/>
        </p:nvSpPr>
        <p:spPr bwMode="auto">
          <a:xfrm flipH="1">
            <a:off x="2590800" y="4267200"/>
            <a:ext cx="914400" cy="609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3" name="Line 25"/>
          <p:cNvSpPr>
            <a:spLocks noChangeShapeType="1"/>
          </p:cNvSpPr>
          <p:nvPr/>
        </p:nvSpPr>
        <p:spPr bwMode="auto">
          <a:xfrm flipH="1">
            <a:off x="4876800" y="2743200"/>
            <a:ext cx="914400" cy="609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5" name="Text Box 26"/>
          <p:cNvSpPr txBox="1">
            <a:spLocks noChangeArrowheads="1"/>
          </p:cNvSpPr>
          <p:nvPr/>
        </p:nvSpPr>
        <p:spPr bwMode="auto">
          <a:xfrm>
            <a:off x="304800" y="1143000"/>
            <a:ext cx="388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CC"/>
                </a:solidFill>
                <a:latin typeface="Tahoma" pitchFamily="34" charset="0"/>
              </a:rPr>
              <a:t>Possible answers:</a:t>
            </a:r>
          </a:p>
        </p:txBody>
      </p:sp>
      <p:sp>
        <p:nvSpPr>
          <p:cNvPr id="19476" name="Rectangle 5"/>
          <p:cNvSpPr>
            <a:spLocks noChangeArrowheads="1"/>
          </p:cNvSpPr>
          <p:nvPr/>
        </p:nvSpPr>
        <p:spPr bwMode="auto">
          <a:xfrm>
            <a:off x="14288" y="0"/>
            <a:ext cx="9144000" cy="11842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chemeClr val="tx2"/>
              </a:solidFill>
              <a:latin typeface=".VnArialH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  <a:latin typeface=".VnArialH" pitchFamily="34" charset="0"/>
              </a:rPr>
              <a:t>Unit 4: At school - </a:t>
            </a:r>
            <a:r>
              <a:rPr lang="en-US" altLang="en-US" sz="2800" b="1">
                <a:solidFill>
                  <a:schemeClr val="tx2"/>
                </a:solidFill>
                <a:latin typeface=".VnArial" pitchFamily="34" charset="0"/>
              </a:rPr>
              <a:t> Lesson 1 (A1, 2, 3)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FF3300"/>
                </a:solidFill>
                <a:latin typeface=".VnArial" pitchFamily="34" charset="0"/>
              </a:rPr>
              <a:t>A3. Listen and write. Complete the schedule.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chemeClr val="tx2"/>
              </a:solidFill>
              <a:latin typeface=".Vn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3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3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6" grpId="0" animBg="1"/>
      <p:bldP spid="73737" grpId="0" animBg="1"/>
      <p:bldP spid="73738" grpId="0"/>
      <p:bldP spid="73739" grpId="0"/>
      <p:bldP spid="73740" grpId="0"/>
      <p:bldP spid="73741" grpId="0"/>
      <p:bldP spid="73742" grpId="0"/>
      <p:bldP spid="73743" grpId="0"/>
      <p:bldP spid="73744" grpId="0"/>
      <p:bldP spid="73745" grpId="0"/>
      <p:bldP spid="73747" grpId="0" animBg="1"/>
      <p:bldP spid="73748" grpId="0" animBg="1"/>
      <p:bldP spid="73749" grpId="0" animBg="1"/>
      <p:bldP spid="73750" grpId="0" animBg="1"/>
      <p:bldP spid="73751" grpId="0" animBg="1"/>
      <p:bldP spid="73752" grpId="0" animBg="1"/>
      <p:bldP spid="737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  <a:latin typeface=".VnArialH" pitchFamily="34" charset="0"/>
              </a:rPr>
              <a:t>Unit 4: At school - </a:t>
            </a:r>
            <a:r>
              <a:rPr lang="en-US" altLang="en-US" sz="2800" b="1">
                <a:solidFill>
                  <a:schemeClr val="tx2"/>
                </a:solidFill>
                <a:latin typeface=".VnArial" pitchFamily="34" charset="0"/>
              </a:rPr>
              <a:t>Lesson 1 (A1, 2, 3)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FF3300"/>
                </a:solidFill>
                <a:latin typeface=".VnArial" pitchFamily="34" charset="0"/>
              </a:rPr>
              <a:t>A3. Listen and write. Complete the schedule.</a:t>
            </a:r>
          </a:p>
        </p:txBody>
      </p:sp>
      <p:pic>
        <p:nvPicPr>
          <p:cNvPr id="8" name="Picture 6" descr="IMAGE0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7" t="65079" r="48041" b="20668"/>
          <a:stretch>
            <a:fillRect/>
          </a:stretch>
        </p:blipFill>
        <p:spPr bwMode="auto">
          <a:xfrm>
            <a:off x="685800" y="14478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685800" y="3338513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.VnTime" pitchFamily="34" charset="0"/>
              </a:rPr>
              <a:t>Music</a:t>
            </a:r>
          </a:p>
        </p:txBody>
      </p:sp>
      <p:pic>
        <p:nvPicPr>
          <p:cNvPr id="10" name="Picture 13" descr="IMAGE00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1" t="59198" r="20277" b="20114"/>
          <a:stretch>
            <a:fillRect/>
          </a:stretch>
        </p:blipFill>
        <p:spPr bwMode="auto">
          <a:xfrm>
            <a:off x="3543300" y="1447800"/>
            <a:ext cx="2057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3487738" y="3352800"/>
            <a:ext cx="2112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.VnTime" pitchFamily="34" charset="0"/>
              </a:rPr>
              <a:t>History</a:t>
            </a:r>
          </a:p>
        </p:txBody>
      </p:sp>
      <p:pic>
        <p:nvPicPr>
          <p:cNvPr id="12" name="Picture 12" descr="IMAGE00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3" t="42532" r="52039" b="40228"/>
          <a:stretch>
            <a:fillRect/>
          </a:stretch>
        </p:blipFill>
        <p:spPr bwMode="auto">
          <a:xfrm>
            <a:off x="6324600" y="1447800"/>
            <a:ext cx="2133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6324600" y="3352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.VnTime" pitchFamily="34" charset="0"/>
              </a:rPr>
              <a:t>Math</a:t>
            </a:r>
          </a:p>
        </p:txBody>
      </p:sp>
      <p:pic>
        <p:nvPicPr>
          <p:cNvPr id="14" name="Picture 9" descr="IMAGE0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7" t="48686" r="48041" b="37773"/>
          <a:stretch>
            <a:fillRect/>
          </a:stretch>
        </p:blipFill>
        <p:spPr bwMode="auto">
          <a:xfrm>
            <a:off x="685800" y="4038600"/>
            <a:ext cx="2209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665163" y="5883275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.VnTime" pitchFamily="34" charset="0"/>
              </a:rPr>
              <a:t>Physics </a:t>
            </a:r>
          </a:p>
        </p:txBody>
      </p:sp>
      <p:pic>
        <p:nvPicPr>
          <p:cNvPr id="16" name="Picture 8" descr="IMAGE0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17" t="48686" r="27470" b="37773"/>
          <a:stretch>
            <a:fillRect/>
          </a:stretch>
        </p:blipFill>
        <p:spPr bwMode="auto">
          <a:xfrm>
            <a:off x="3557588" y="4038600"/>
            <a:ext cx="204311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3505200" y="5867400"/>
            <a:ext cx="2095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.VnTime" pitchFamily="34" charset="0"/>
              </a:rPr>
              <a:t>Geography</a:t>
            </a:r>
          </a:p>
        </p:txBody>
      </p:sp>
      <p:pic>
        <p:nvPicPr>
          <p:cNvPr id="18" name="Picture 11" descr="IMAGE00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9" t="22481" r="55112" b="60342"/>
          <a:stretch>
            <a:fillRect/>
          </a:stretch>
        </p:blipFill>
        <p:spPr bwMode="auto">
          <a:xfrm>
            <a:off x="6324600" y="4114800"/>
            <a:ext cx="2133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981700" y="5883275"/>
            <a:ext cx="270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.VnTime" pitchFamily="34" charset="0"/>
              </a:rPr>
              <a:t>Physical Education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17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110"/>
          <p:cNvGraphicFramePr>
            <a:graphicFrameLocks noGrp="1"/>
          </p:cNvGraphicFramePr>
          <p:nvPr/>
        </p:nvGraphicFramePr>
        <p:xfrm>
          <a:off x="304800" y="1447800"/>
          <a:ext cx="8686800" cy="2097087"/>
        </p:xfrm>
        <a:graphic>
          <a:graphicData uri="http://schemas.openxmlformats.org/drawingml/2006/table">
            <a:tbl>
              <a:tblPr/>
              <a:tblGrid>
                <a:gridCol w="1600200"/>
                <a:gridCol w="1874838"/>
                <a:gridCol w="1736725"/>
                <a:gridCol w="1736725"/>
                <a:gridCol w="1738312"/>
              </a:tblGrid>
              <a:tr h="518138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Friday</a:t>
                      </a:r>
                    </a:p>
                  </a:txBody>
                  <a:tcPr marT="45698" marB="45698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87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charset="0"/>
                        </a:rPr>
                        <a:t>7.00</a:t>
                      </a:r>
                    </a:p>
                  </a:txBody>
                  <a:tcPr marT="45698" marB="45698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charset="0"/>
                        </a:rPr>
                        <a:t>8.40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charset="0"/>
                        </a:rPr>
                        <a:t>10.30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2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charset="0"/>
                        </a:rPr>
                        <a:t>Geography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charset="0"/>
                        </a:rPr>
                        <a:t>Physics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oup 108"/>
          <p:cNvGraphicFramePr>
            <a:graphicFrameLocks noGrp="1"/>
          </p:cNvGraphicFramePr>
          <p:nvPr/>
        </p:nvGraphicFramePr>
        <p:xfrm>
          <a:off x="381000" y="3733800"/>
          <a:ext cx="8534401" cy="2209801"/>
        </p:xfrm>
        <a:graphic>
          <a:graphicData uri="http://schemas.openxmlformats.org/drawingml/2006/table">
            <a:tbl>
              <a:tblPr/>
              <a:tblGrid>
                <a:gridCol w="2004135"/>
                <a:gridCol w="2004133"/>
                <a:gridCol w="2456403"/>
                <a:gridCol w="2069730"/>
              </a:tblGrid>
              <a:tr h="577944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Saturday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79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charset="0"/>
                        </a:rPr>
                        <a:t>2.40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charset="0"/>
                        </a:rPr>
                        <a:t>4.30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39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charset="0"/>
                        </a:rPr>
                        <a:t>Physical Education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charset="0"/>
                        </a:rPr>
                        <a:t>English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sp>
        <p:nvSpPr>
          <p:cNvPr id="21547" name="Rectangle 5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  <a:latin typeface=".VnArialH" pitchFamily="34" charset="0"/>
              </a:rPr>
              <a:t>Unit 4: At school - </a:t>
            </a:r>
            <a:r>
              <a:rPr lang="en-US" altLang="en-US" sz="2800" b="1">
                <a:solidFill>
                  <a:schemeClr val="tx2"/>
                </a:solidFill>
                <a:latin typeface=".VnArial" pitchFamily="34" charset="0"/>
              </a:rPr>
              <a:t> Lesson 1 (A1, 2, 3)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FF3300"/>
                </a:solidFill>
                <a:latin typeface=".VnArial" pitchFamily="34" charset="0"/>
              </a:rPr>
              <a:t>A3. Listen and write. Complete the schedule.</a:t>
            </a:r>
          </a:p>
        </p:txBody>
      </p:sp>
      <p:pic>
        <p:nvPicPr>
          <p:cNvPr id="2" name="30 Track 3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04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21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110"/>
          <p:cNvGraphicFramePr>
            <a:graphicFrameLocks noGrp="1"/>
          </p:cNvGraphicFramePr>
          <p:nvPr/>
        </p:nvGraphicFramePr>
        <p:xfrm>
          <a:off x="304800" y="1447800"/>
          <a:ext cx="8686800" cy="2097087"/>
        </p:xfrm>
        <a:graphic>
          <a:graphicData uri="http://schemas.openxmlformats.org/drawingml/2006/table">
            <a:tbl>
              <a:tblPr/>
              <a:tblGrid>
                <a:gridCol w="1600200"/>
                <a:gridCol w="1874838"/>
                <a:gridCol w="1736725"/>
                <a:gridCol w="1736725"/>
                <a:gridCol w="1738312"/>
              </a:tblGrid>
              <a:tr h="518138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Friday</a:t>
                      </a:r>
                    </a:p>
                  </a:txBody>
                  <a:tcPr marT="45698" marB="45698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87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charset="0"/>
                        </a:rPr>
                        <a:t>7.00</a:t>
                      </a:r>
                    </a:p>
                  </a:txBody>
                  <a:tcPr marT="45698" marB="45698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charset="0"/>
                        </a:rPr>
                        <a:t>8.40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charset="0"/>
                        </a:rPr>
                        <a:t>10.30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2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charset="0"/>
                        </a:rPr>
                        <a:t>Geography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charset="0"/>
                        </a:rPr>
                        <a:t>Physics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oup 108"/>
          <p:cNvGraphicFramePr>
            <a:graphicFrameLocks noGrp="1"/>
          </p:cNvGraphicFramePr>
          <p:nvPr/>
        </p:nvGraphicFramePr>
        <p:xfrm>
          <a:off x="304800" y="3773488"/>
          <a:ext cx="8686799" cy="2474912"/>
        </p:xfrm>
        <a:graphic>
          <a:graphicData uri="http://schemas.openxmlformats.org/drawingml/2006/table">
            <a:tbl>
              <a:tblPr/>
              <a:tblGrid>
                <a:gridCol w="2039922"/>
                <a:gridCol w="2039921"/>
                <a:gridCol w="2500267"/>
                <a:gridCol w="2106689"/>
              </a:tblGrid>
              <a:tr h="647280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Saturday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72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charset="0"/>
                        </a:rPr>
                        <a:t>2.40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charset="0"/>
                        </a:rPr>
                        <a:t>4.30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03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charset="0"/>
                        </a:rPr>
                        <a:t>Physical Education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charset="0"/>
                        </a:rPr>
                        <a:t>English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sp>
        <p:nvSpPr>
          <p:cNvPr id="9" name="Text Box 45"/>
          <p:cNvSpPr txBox="1">
            <a:spLocks noChangeArrowheads="1"/>
          </p:cNvSpPr>
          <p:nvPr/>
        </p:nvSpPr>
        <p:spPr bwMode="auto">
          <a:xfrm>
            <a:off x="457200" y="2627313"/>
            <a:ext cx="1524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CC9900"/>
              </a:buClr>
              <a:buSzPct val="60000"/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English</a:t>
            </a:r>
          </a:p>
        </p:txBody>
      </p:sp>
      <p:sp>
        <p:nvSpPr>
          <p:cNvPr id="10" name="Text Box 46"/>
          <p:cNvSpPr txBox="1">
            <a:spLocks noChangeArrowheads="1"/>
          </p:cNvSpPr>
          <p:nvPr/>
        </p:nvSpPr>
        <p:spPr bwMode="auto">
          <a:xfrm>
            <a:off x="2152650" y="1981200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rgbClr val="CC9900"/>
              </a:buClr>
              <a:buSzPct val="60000"/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7.50</a:t>
            </a:r>
          </a:p>
        </p:txBody>
      </p:sp>
      <p:sp>
        <p:nvSpPr>
          <p:cNvPr id="11" name="Text Box 47"/>
          <p:cNvSpPr txBox="1">
            <a:spLocks noChangeArrowheads="1"/>
          </p:cNvSpPr>
          <p:nvPr/>
        </p:nvSpPr>
        <p:spPr bwMode="auto">
          <a:xfrm>
            <a:off x="3200400" y="2636838"/>
            <a:ext cx="2819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rgbClr val="CC9900"/>
              </a:buClr>
              <a:buSzPct val="60000"/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Music</a:t>
            </a:r>
          </a:p>
          <a:p>
            <a:pPr>
              <a:spcBef>
                <a:spcPct val="50000"/>
              </a:spcBef>
              <a:defRPr/>
            </a:pPr>
            <a:endParaRPr lang="en-US" b="1" dirty="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12" name="Text Box 48"/>
          <p:cNvSpPr txBox="1">
            <a:spLocks noChangeArrowheads="1"/>
          </p:cNvSpPr>
          <p:nvPr/>
        </p:nvSpPr>
        <p:spPr bwMode="auto">
          <a:xfrm>
            <a:off x="5618163" y="1981200"/>
            <a:ext cx="152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rgbClr val="CC9900"/>
              </a:buClr>
              <a:buSzPct val="60000"/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9.40</a:t>
            </a:r>
          </a:p>
        </p:txBody>
      </p:sp>
      <p:sp>
        <p:nvSpPr>
          <p:cNvPr id="13" name="Text Box 49"/>
          <p:cNvSpPr txBox="1">
            <a:spLocks noChangeArrowheads="1"/>
          </p:cNvSpPr>
          <p:nvPr/>
        </p:nvSpPr>
        <p:spPr bwMode="auto">
          <a:xfrm>
            <a:off x="7315200" y="2625725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rgbClr val="CC9900"/>
              </a:buClr>
              <a:buSzPct val="60000"/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History</a:t>
            </a:r>
          </a:p>
        </p:txBody>
      </p:sp>
      <p:sp>
        <p:nvSpPr>
          <p:cNvPr id="14" name="Text Box 50"/>
          <p:cNvSpPr txBox="1">
            <a:spLocks noChangeArrowheads="1"/>
          </p:cNvSpPr>
          <p:nvPr/>
        </p:nvSpPr>
        <p:spPr bwMode="auto">
          <a:xfrm>
            <a:off x="615950" y="46482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rgbClr val="CC9900"/>
              </a:buClr>
              <a:buSzPct val="60000"/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1.00</a:t>
            </a:r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2520950" y="5410200"/>
            <a:ext cx="1822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rgbClr val="CC9900"/>
              </a:buClr>
              <a:buSzPct val="60000"/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Math</a:t>
            </a:r>
          </a:p>
        </p:txBody>
      </p:sp>
      <p:sp>
        <p:nvSpPr>
          <p:cNvPr id="16" name="Text Box 52"/>
          <p:cNvSpPr txBox="1">
            <a:spLocks noChangeArrowheads="1"/>
          </p:cNvSpPr>
          <p:nvPr/>
        </p:nvSpPr>
        <p:spPr bwMode="auto">
          <a:xfrm>
            <a:off x="4545013" y="4651375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rgbClr val="CC9900"/>
              </a:buClr>
              <a:buSzPct val="60000"/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3.40</a:t>
            </a:r>
          </a:p>
        </p:txBody>
      </p:sp>
      <p:sp>
        <p:nvSpPr>
          <p:cNvPr id="17" name="Text Box 53"/>
          <p:cNvSpPr txBox="1">
            <a:spLocks noChangeArrowheads="1"/>
          </p:cNvSpPr>
          <p:nvPr/>
        </p:nvSpPr>
        <p:spPr bwMode="auto">
          <a:xfrm>
            <a:off x="6802438" y="5410200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rgbClr val="CC9900"/>
              </a:buClr>
              <a:buSzPct val="60000"/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Physics</a:t>
            </a:r>
          </a:p>
        </p:txBody>
      </p:sp>
      <p:sp>
        <p:nvSpPr>
          <p:cNvPr id="22580" name="Rectangle 5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  <a:latin typeface=".VnArialH" pitchFamily="34" charset="0"/>
              </a:rPr>
              <a:t>Unit 4: At school - </a:t>
            </a:r>
            <a:r>
              <a:rPr lang="en-US" altLang="en-US" sz="2800" b="1">
                <a:solidFill>
                  <a:schemeClr val="tx2"/>
                </a:solidFill>
                <a:latin typeface=".VnArial" pitchFamily="34" charset="0"/>
              </a:rPr>
              <a:t>Lesson 1 (A1, 2, 3)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FF3300"/>
                </a:solidFill>
                <a:latin typeface=".VnArial" pitchFamily="34" charset="0"/>
              </a:rPr>
              <a:t>A3. Listen and write. Complete the schedule.</a:t>
            </a:r>
            <a:endParaRPr lang="en-US" altLang="en-US" sz="2800" b="1">
              <a:solidFill>
                <a:schemeClr val="tx2"/>
              </a:solidFill>
              <a:latin typeface=".VnArial" pitchFamily="34" charset="0"/>
            </a:endParaRPr>
          </a:p>
        </p:txBody>
      </p:sp>
      <p:pic>
        <p:nvPicPr>
          <p:cNvPr id="2" name="30 Track 3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09748" y="76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720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  <a:latin typeface=".VnArialH" pitchFamily="34" charset="0"/>
              </a:rPr>
              <a:t>Unit 4: At school -</a:t>
            </a:r>
            <a:r>
              <a:rPr lang="en-US" altLang="en-US" sz="2800" b="1">
                <a:solidFill>
                  <a:schemeClr val="tx2"/>
                </a:solidFill>
                <a:latin typeface=".VnArial" pitchFamily="34" charset="0"/>
              </a:rPr>
              <a:t> Lesson 1 (A1, 2, 3)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FF3300"/>
                </a:solidFill>
                <a:latin typeface=".VnArial" pitchFamily="34" charset="0"/>
              </a:rPr>
              <a:t>Exercises: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219200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charset="0"/>
              </a:rPr>
              <a:t> </a:t>
            </a:r>
            <a:r>
              <a:rPr lang="en-US" altLang="en-US" sz="2800" b="1">
                <a:solidFill>
                  <a:srgbClr val="FFFF00"/>
                </a:solidFill>
                <a:latin typeface="Arial" charset="0"/>
              </a:rPr>
              <a:t>What time is it? Choose the right answer.</a:t>
            </a:r>
            <a:endParaRPr lang="en-US" altLang="en-US" sz="2800">
              <a:solidFill>
                <a:srgbClr val="FFFF00"/>
              </a:solidFill>
              <a:latin typeface="Tahoma" pitchFamily="34" charset="0"/>
            </a:endParaRPr>
          </a:p>
        </p:txBody>
      </p:sp>
      <p:pic>
        <p:nvPicPr>
          <p:cNvPr id="23558" name="Picture 6" descr="Bài tập trắc nghiệm: Cách nói giờ trong tiếng Anh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1457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3188" y="1755775"/>
            <a:ext cx="73501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Arial"/>
              </a:rPr>
              <a:t> </a:t>
            </a:r>
            <a:r>
              <a:rPr lang="en-US" sz="2800" b="1" dirty="0">
                <a:solidFill>
                  <a:schemeClr val="accent3"/>
                </a:solidFill>
                <a:latin typeface="Arial"/>
              </a:rPr>
              <a:t>1.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67200" y="2279650"/>
            <a:ext cx="4659313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Arial"/>
              </a:rPr>
              <a:t> </a:t>
            </a:r>
            <a:r>
              <a:rPr lang="en-US" sz="2800" b="1" dirty="0">
                <a:solidFill>
                  <a:schemeClr val="accent3"/>
                </a:solidFill>
                <a:latin typeface="Arial"/>
              </a:rPr>
              <a:t>A. It’s half past eleven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67200" y="3005138"/>
            <a:ext cx="4659313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Arial"/>
              </a:rPr>
              <a:t> </a:t>
            </a:r>
            <a:r>
              <a:rPr lang="en-US" sz="2800" b="1" dirty="0">
                <a:solidFill>
                  <a:schemeClr val="accent3"/>
                </a:solidFill>
                <a:latin typeface="Arial"/>
              </a:rPr>
              <a:t>B. It’s eleven o’clock.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67200" y="3702050"/>
            <a:ext cx="4659313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Arial"/>
              </a:rPr>
              <a:t> </a:t>
            </a:r>
            <a:r>
              <a:rPr lang="en-US" sz="2800" b="1" dirty="0">
                <a:solidFill>
                  <a:schemeClr val="accent3"/>
                </a:solidFill>
                <a:latin typeface="Arial"/>
              </a:rPr>
              <a:t>C. It’s twelve o’clock.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267200" y="2992438"/>
            <a:ext cx="4659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charset="0"/>
              </a:rPr>
              <a:t> </a:t>
            </a:r>
            <a:r>
              <a:rPr lang="en-US" altLang="en-US" sz="2800" b="1">
                <a:solidFill>
                  <a:srgbClr val="FF3300"/>
                </a:solidFill>
                <a:latin typeface="Arial" charset="0"/>
              </a:rPr>
              <a:t>B. It’s eleven o’clock.</a:t>
            </a:r>
            <a:endParaRPr lang="en-US" altLang="en-US" sz="2800">
              <a:solidFill>
                <a:srgbClr val="FF33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6" name="Rectangle 8"/>
          <p:cNvSpPr>
            <a:spLocks noChangeArrowheads="1"/>
          </p:cNvSpPr>
          <p:nvPr/>
        </p:nvSpPr>
        <p:spPr bwMode="auto">
          <a:xfrm>
            <a:off x="0" y="76200"/>
            <a:ext cx="9067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FF00"/>
                </a:solidFill>
                <a:latin typeface="Rockwell Extra Bold" pitchFamily="18" charset="0"/>
              </a:rPr>
              <a:t>Welcome to </a:t>
            </a:r>
            <a:br>
              <a:rPr lang="en-US" altLang="en-US" sz="5400" b="1">
                <a:solidFill>
                  <a:srgbClr val="FFFF00"/>
                </a:solidFill>
                <a:latin typeface="Rockwell Extra Bold" pitchFamily="18" charset="0"/>
              </a:rPr>
            </a:br>
            <a:r>
              <a:rPr lang="en-US" altLang="en-US" sz="5400" b="1">
                <a:solidFill>
                  <a:srgbClr val="FFFF00"/>
                </a:solidFill>
                <a:latin typeface="Rockwell Extra Bold" pitchFamily="18" charset="0"/>
              </a:rPr>
              <a:t> our lesson today!</a:t>
            </a:r>
            <a:br>
              <a:rPr lang="en-US" altLang="en-US" sz="5400" b="1">
                <a:solidFill>
                  <a:srgbClr val="FFFF00"/>
                </a:solidFill>
                <a:latin typeface="Rockwell Extra Bold" pitchFamily="18" charset="0"/>
              </a:rPr>
            </a:br>
            <a:endParaRPr lang="en-US" altLang="en-US" sz="5400" b="1">
              <a:solidFill>
                <a:srgbClr val="FFFF00"/>
              </a:solidFill>
              <a:latin typeface="Rockwell Extra Bold" pitchFamily="18" charset="0"/>
            </a:endParaRPr>
          </a:p>
        </p:txBody>
      </p:sp>
      <p:sp>
        <p:nvSpPr>
          <p:cNvPr id="114695" name="Rectangle 7"/>
          <p:cNvSpPr>
            <a:spLocks noChangeArrowheads="1"/>
          </p:cNvSpPr>
          <p:nvPr/>
        </p:nvSpPr>
        <p:spPr bwMode="auto">
          <a:xfrm>
            <a:off x="76200" y="76200"/>
            <a:ext cx="8915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FF00"/>
                </a:solidFill>
                <a:latin typeface="Rockwell Extra Bold" pitchFamily="18" charset="0"/>
              </a:rPr>
              <a:t> our lesson today!</a:t>
            </a:r>
            <a:br>
              <a:rPr lang="en-US" altLang="en-US" sz="5400" b="1">
                <a:solidFill>
                  <a:srgbClr val="FFFF00"/>
                </a:solidFill>
                <a:latin typeface="Rockwell Extra Bold" pitchFamily="18" charset="0"/>
              </a:rPr>
            </a:br>
            <a:endParaRPr lang="en-US" altLang="en-US" sz="5400" b="1">
              <a:solidFill>
                <a:srgbClr val="FFFF00"/>
              </a:solidFill>
              <a:latin typeface="Rockwell Extra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30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3" presetClass="exit" presetSubtype="54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3" presetClass="exit" presetSubtype="54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6" grpId="0"/>
      <p:bldP spid="114695" grpId="0"/>
      <p:bldP spid="11469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.VnArialH" pitchFamily="34" charset="0"/>
              </a:rPr>
              <a:t>Unit 4: At school -</a:t>
            </a:r>
            <a:r>
              <a:rPr lang="en-US" altLang="en-US" sz="2800" b="1">
                <a:solidFill>
                  <a:srgbClr val="000000"/>
                </a:solidFill>
                <a:latin typeface=".VnArial" pitchFamily="34" charset="0"/>
              </a:rPr>
              <a:t> Lesson 1 (A1, 2, 3)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FF3300"/>
                </a:solidFill>
                <a:latin typeface=".VnArial" pitchFamily="34" charset="0"/>
              </a:rPr>
              <a:t>Exercises: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219200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800" b="1">
                <a:solidFill>
                  <a:srgbClr val="FFFF00"/>
                </a:solidFill>
                <a:latin typeface="Arial" charset="0"/>
              </a:rPr>
              <a:t>What time is it? Choose the right answer.</a:t>
            </a:r>
            <a:endParaRPr lang="en-US" altLang="en-US" sz="28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03188" y="1755775"/>
            <a:ext cx="735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800" b="1">
                <a:solidFill>
                  <a:srgbClr val="FFFFFF"/>
                </a:solidFill>
                <a:latin typeface="Arial" charset="0"/>
              </a:rPr>
              <a:t>2.</a:t>
            </a:r>
            <a:endParaRPr lang="en-US" altLang="en-US" sz="28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929063" y="2279650"/>
            <a:ext cx="5334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800" b="1">
                <a:solidFill>
                  <a:srgbClr val="FFFFFF"/>
                </a:solidFill>
                <a:latin typeface="Arial" charset="0"/>
              </a:rPr>
              <a:t>A. It’s a quarter past eleven</a:t>
            </a:r>
            <a:endParaRPr lang="en-US" altLang="en-US" sz="28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929063" y="3005138"/>
            <a:ext cx="4659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800" b="1">
                <a:solidFill>
                  <a:srgbClr val="FFFFFF"/>
                </a:solidFill>
                <a:latin typeface="Arial" charset="0"/>
              </a:rPr>
              <a:t>B. It’s half past eleven .</a:t>
            </a:r>
            <a:endParaRPr lang="en-US" altLang="en-US" sz="28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929063" y="3705225"/>
            <a:ext cx="46593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800" b="1">
                <a:solidFill>
                  <a:srgbClr val="FFFFFF"/>
                </a:solidFill>
                <a:latin typeface="Arial" charset="0"/>
              </a:rPr>
              <a:t>C. It’s a quarter to eleven.</a:t>
            </a:r>
            <a:endParaRPr lang="en-US" altLang="en-US" sz="28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929063" y="2279650"/>
            <a:ext cx="51800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800" b="1">
                <a:solidFill>
                  <a:srgbClr val="FF3300"/>
                </a:solidFill>
                <a:latin typeface="Arial" charset="0"/>
              </a:rPr>
              <a:t>A. It’s a quarter past eleven.</a:t>
            </a:r>
            <a:endParaRPr lang="en-US" altLang="en-US" sz="2800">
              <a:solidFill>
                <a:srgbClr val="FF3300"/>
              </a:solidFill>
              <a:latin typeface="Tahoma" pitchFamily="34" charset="0"/>
            </a:endParaRPr>
          </a:p>
        </p:txBody>
      </p:sp>
      <p:pic>
        <p:nvPicPr>
          <p:cNvPr id="67586" name="Picture 2" descr="Bài tập trắc nghiệm: Cách nói giờ trong tiếng Anh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2500313"/>
            <a:ext cx="2271712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.VnArialH" pitchFamily="34" charset="0"/>
              </a:rPr>
              <a:t>Unit 4: At school -</a:t>
            </a:r>
            <a:r>
              <a:rPr lang="en-US" altLang="en-US" sz="2800" b="1">
                <a:solidFill>
                  <a:srgbClr val="000000"/>
                </a:solidFill>
                <a:latin typeface=".VnArial" pitchFamily="34" charset="0"/>
              </a:rPr>
              <a:t> Lesson 1 (A1, 2, 3)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FF3300"/>
                </a:solidFill>
                <a:latin typeface=".VnArial" pitchFamily="34" charset="0"/>
              </a:rPr>
              <a:t>Exercises: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219200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800" b="1">
                <a:solidFill>
                  <a:srgbClr val="FFFF00"/>
                </a:solidFill>
                <a:latin typeface="Arial" charset="0"/>
              </a:rPr>
              <a:t>What time is it? Choose the right answer.</a:t>
            </a:r>
            <a:endParaRPr lang="en-US" altLang="en-US" sz="28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03188" y="1755775"/>
            <a:ext cx="735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800" b="1">
                <a:solidFill>
                  <a:srgbClr val="FFFFFF"/>
                </a:solidFill>
                <a:latin typeface="Arial" charset="0"/>
              </a:rPr>
              <a:t>3.</a:t>
            </a:r>
            <a:endParaRPr lang="en-US" altLang="en-US" sz="28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929063" y="2279650"/>
            <a:ext cx="46593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800" b="1">
                <a:solidFill>
                  <a:srgbClr val="FFFFFF"/>
                </a:solidFill>
                <a:latin typeface="Arial" charset="0"/>
              </a:rPr>
              <a:t>A. It’s half past two</a:t>
            </a:r>
            <a:endParaRPr lang="en-US" altLang="en-US" sz="28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929063" y="3005138"/>
            <a:ext cx="4659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800" b="1">
                <a:solidFill>
                  <a:srgbClr val="FFFFFF"/>
                </a:solidFill>
                <a:latin typeface="Arial" charset="0"/>
              </a:rPr>
              <a:t>B. It’s half past three .</a:t>
            </a:r>
            <a:endParaRPr lang="en-US" altLang="en-US" sz="28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929063" y="3705225"/>
            <a:ext cx="46593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800" b="1">
                <a:solidFill>
                  <a:srgbClr val="FFFFFF"/>
                </a:solidFill>
                <a:latin typeface="Arial" charset="0"/>
              </a:rPr>
              <a:t>C. It’s half past four.</a:t>
            </a:r>
            <a:endParaRPr lang="en-US" altLang="en-US" sz="28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929063" y="3711575"/>
            <a:ext cx="40274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800" b="1">
                <a:solidFill>
                  <a:srgbClr val="FF3300"/>
                </a:solidFill>
                <a:latin typeface="Arial" charset="0"/>
              </a:rPr>
              <a:t>C. It’s half past four.</a:t>
            </a:r>
            <a:endParaRPr lang="en-US" altLang="en-US" sz="2800">
              <a:solidFill>
                <a:srgbClr val="FF3300"/>
              </a:solidFill>
              <a:latin typeface="Tahoma" pitchFamily="34" charset="0"/>
            </a:endParaRPr>
          </a:p>
        </p:txBody>
      </p:sp>
      <p:pic>
        <p:nvPicPr>
          <p:cNvPr id="68612" name="Picture 4" descr="Bài tập trắc nghiệm: Cách nói giờ trong tiếng Anh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2279650"/>
            <a:ext cx="265271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.VnArialH" pitchFamily="34" charset="0"/>
              </a:rPr>
              <a:t>Unit 4: At school -</a:t>
            </a:r>
            <a:r>
              <a:rPr lang="en-US" altLang="en-US" sz="2800" b="1">
                <a:solidFill>
                  <a:srgbClr val="000000"/>
                </a:solidFill>
                <a:latin typeface=".VnArial" pitchFamily="34" charset="0"/>
              </a:rPr>
              <a:t> Lesson 1 (A1, 2, 3)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FF3300"/>
                </a:solidFill>
                <a:latin typeface=".VnArial" pitchFamily="34" charset="0"/>
              </a:rPr>
              <a:t>Exercises: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219200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800" b="1">
                <a:solidFill>
                  <a:srgbClr val="FFFF00"/>
                </a:solidFill>
                <a:latin typeface="Arial" charset="0"/>
              </a:rPr>
              <a:t>What time is it? Choose the right answer.</a:t>
            </a:r>
            <a:endParaRPr lang="en-US" altLang="en-US" sz="28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03188" y="1755775"/>
            <a:ext cx="735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800" b="1">
                <a:solidFill>
                  <a:srgbClr val="FFFFFF"/>
                </a:solidFill>
                <a:latin typeface="Arial" charset="0"/>
              </a:rPr>
              <a:t>4.</a:t>
            </a:r>
            <a:endParaRPr lang="en-US" altLang="en-US" sz="28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929063" y="2279650"/>
            <a:ext cx="46593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800" b="1">
                <a:solidFill>
                  <a:srgbClr val="FFFFFF"/>
                </a:solidFill>
                <a:latin typeface="Arial" charset="0"/>
              </a:rPr>
              <a:t>A. It’s ten past eleven</a:t>
            </a:r>
            <a:endParaRPr lang="en-US" altLang="en-US" sz="28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929063" y="3005138"/>
            <a:ext cx="4659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800" b="1">
                <a:solidFill>
                  <a:srgbClr val="FFFFFF"/>
                </a:solidFill>
                <a:latin typeface="Arial" charset="0"/>
              </a:rPr>
              <a:t>B. It’s ten to twelve .</a:t>
            </a:r>
            <a:endParaRPr lang="en-US" altLang="en-US" sz="28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929063" y="3705225"/>
            <a:ext cx="46593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800" b="1">
                <a:solidFill>
                  <a:srgbClr val="FFFFFF"/>
                </a:solidFill>
                <a:latin typeface="Arial" charset="0"/>
              </a:rPr>
              <a:t>C. It’s ten past twelve.</a:t>
            </a:r>
            <a:endParaRPr lang="en-US" altLang="en-US" sz="2800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69634" name="Picture 2" descr="Bài tập trắc nghiệm: Cách nói giờ trong tiếng Anh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22513"/>
            <a:ext cx="2438400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929063" y="3006725"/>
            <a:ext cx="38481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800" b="1">
                <a:solidFill>
                  <a:srgbClr val="FF3300"/>
                </a:solidFill>
                <a:latin typeface="Arial" charset="0"/>
              </a:rPr>
              <a:t>B. It’s ten to twelve.</a:t>
            </a:r>
            <a:endParaRPr lang="en-US" altLang="en-US" sz="2800">
              <a:solidFill>
                <a:srgbClr val="FF33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  <a:latin typeface=".VnArialH" pitchFamily="34" charset="0"/>
              </a:rPr>
              <a:t>Unit 4: At school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  <a:latin typeface=".VnArial" pitchFamily="34" charset="0"/>
              </a:rPr>
              <a:t>Lesson 1: Section  (A1, 2, 3)</a:t>
            </a: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228600" y="3200400"/>
            <a:ext cx="8686800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FF00"/>
                </a:solidFill>
                <a:latin typeface="Tahoma" pitchFamily="34" charset="0"/>
              </a:rPr>
              <a:t>- Learn by heart how to tell the time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FF00"/>
                </a:solidFill>
                <a:latin typeface="Tahoma" pitchFamily="34" charset="0"/>
              </a:rPr>
              <a:t>- Prepare Unit 1 (cont): A4.5 </a:t>
            </a:r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5638800" y="5349875"/>
            <a:ext cx="327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FFCC"/>
                </a:solidFill>
                <a:latin typeface="Tahoma" pitchFamily="34" charset="0"/>
              </a:rPr>
              <a:t>- The end -</a:t>
            </a:r>
          </a:p>
        </p:txBody>
      </p:sp>
      <p:sp>
        <p:nvSpPr>
          <p:cNvPr id="111622" name="Line 6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57150">
            <a:solidFill>
              <a:srgbClr val="FFFF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WordArt 5"/>
          <p:cNvSpPr>
            <a:spLocks noChangeArrowheads="1" noChangeShapeType="1" noTextEdit="1"/>
          </p:cNvSpPr>
          <p:nvPr/>
        </p:nvSpPr>
        <p:spPr bwMode="auto">
          <a:xfrm>
            <a:off x="1620838" y="1371600"/>
            <a:ext cx="5334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/>
              </a:rPr>
              <a:t>Homework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1" grpId="0"/>
      <p:bldP spid="1116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228600" y="822325"/>
            <a:ext cx="89154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5000" b="1">
                <a:solidFill>
                  <a:srgbClr val="FFFF00"/>
                </a:solidFill>
                <a:latin typeface="Tahoma" pitchFamily="34" charset="0"/>
              </a:rPr>
              <a:t>Thanks for your attention!</a:t>
            </a:r>
          </a:p>
        </p:txBody>
      </p:sp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838200" y="2286000"/>
            <a:ext cx="739140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FFFF00"/>
                </a:solidFill>
                <a:latin typeface="Tahoma" pitchFamily="34" charset="0"/>
              </a:rPr>
              <a:t>Good bye!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FFFF00"/>
                </a:solidFill>
                <a:latin typeface="Tahoma" pitchFamily="34" charset="0"/>
              </a:rPr>
              <a:t>&amp;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FFFF00"/>
                </a:solidFill>
                <a:latin typeface="Tahoma" pitchFamily="34" charset="0"/>
              </a:rPr>
              <a:t> See You later!</a:t>
            </a:r>
          </a:p>
        </p:txBody>
      </p:sp>
      <p:graphicFrame>
        <p:nvGraphicFramePr>
          <p:cNvPr id="124933" name="Object 5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4" name="Presentation" r:id="rId3" imgW="4571926" imgH="3428998" progId="PowerPoint.Show.8">
                  <p:embed/>
                </p:oleObj>
              </mc:Choice>
              <mc:Fallback>
                <p:oleObj name="Presentation" r:id="rId3" imgW="4571926" imgH="3428998" progId="PowerPoint.Show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7" name="Picture 2" descr="t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571500"/>
            <a:ext cx="9220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 tmFilter="0,0; .5, 1; 1, 1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  <p:bldP spid="1249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5B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1" name="Picture 47" descr="C:\Users\Home\Documents\19-07-08_Yvette_GirlyGirl\Yvette_GG_Wrap1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457200" y="1676400"/>
            <a:ext cx="10058400" cy="4650584"/>
          </a:xfrm>
          <a:prstGeom prst="rect">
            <a:avLst/>
          </a:prstGeom>
          <a:noFill/>
        </p:spPr>
      </p:pic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1447800" y="838200"/>
            <a:ext cx="6477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Matching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85" name="Group 41"/>
          <p:cNvGrpSpPr>
            <a:grpSpLocks/>
          </p:cNvGrpSpPr>
          <p:nvPr/>
        </p:nvGrpSpPr>
        <p:grpSpPr bwMode="auto">
          <a:xfrm>
            <a:off x="492125" y="2590800"/>
            <a:ext cx="1619250" cy="1543050"/>
            <a:chOff x="612" y="2052"/>
            <a:chExt cx="1020" cy="972"/>
          </a:xfrm>
        </p:grpSpPr>
        <p:grpSp>
          <p:nvGrpSpPr>
            <p:cNvPr id="8306" name="Group 42"/>
            <p:cNvGrpSpPr>
              <a:grpSpLocks/>
            </p:cNvGrpSpPr>
            <p:nvPr/>
          </p:nvGrpSpPr>
          <p:grpSpPr bwMode="auto">
            <a:xfrm>
              <a:off x="624" y="2052"/>
              <a:ext cx="960" cy="963"/>
              <a:chOff x="2880" y="2013"/>
              <a:chExt cx="960" cy="963"/>
            </a:xfrm>
          </p:grpSpPr>
          <p:sp>
            <p:nvSpPr>
              <p:cNvPr id="8321" name="Oval 43" descr="Water droplets"/>
              <p:cNvSpPr>
                <a:spLocks noChangeArrowheads="1"/>
              </p:cNvSpPr>
              <p:nvPr/>
            </p:nvSpPr>
            <p:spPr bwMode="auto">
              <a:xfrm>
                <a:off x="2880" y="2016"/>
                <a:ext cx="960" cy="960"/>
              </a:xfrm>
              <a:prstGeom prst="ellipse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57150" cmpd="thinThick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itchFamily="34" charset="0"/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itchFamily="34" charset="0"/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322" name="Text Box 44"/>
              <p:cNvSpPr txBox="1">
                <a:spLocks noChangeArrowheads="1"/>
              </p:cNvSpPr>
              <p:nvPr/>
            </p:nvSpPr>
            <p:spPr bwMode="auto">
              <a:xfrm>
                <a:off x="3246" y="2013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itchFamily="34" charset="0"/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itchFamily="34" charset="0"/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charset="0"/>
                  </a:rPr>
                  <a:t>12</a:t>
                </a:r>
              </a:p>
            </p:txBody>
          </p:sp>
        </p:grpSp>
        <p:sp>
          <p:nvSpPr>
            <p:cNvPr id="8307" name="Text Box 45"/>
            <p:cNvSpPr txBox="1">
              <a:spLocks noChangeArrowheads="1"/>
            </p:cNvSpPr>
            <p:nvPr/>
          </p:nvSpPr>
          <p:spPr bwMode="auto">
            <a:xfrm>
              <a:off x="1209" y="210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8308" name="Text Box 46"/>
            <p:cNvSpPr txBox="1">
              <a:spLocks noChangeArrowheads="1"/>
            </p:cNvSpPr>
            <p:nvPr/>
          </p:nvSpPr>
          <p:spPr bwMode="auto">
            <a:xfrm>
              <a:off x="1350" y="224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8309" name="Text Box 47"/>
            <p:cNvSpPr txBox="1">
              <a:spLocks noChangeArrowheads="1"/>
            </p:cNvSpPr>
            <p:nvPr/>
          </p:nvSpPr>
          <p:spPr bwMode="auto">
            <a:xfrm>
              <a:off x="1392" y="2439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8310" name="Text Box 48"/>
            <p:cNvSpPr txBox="1">
              <a:spLocks noChangeArrowheads="1"/>
            </p:cNvSpPr>
            <p:nvPr/>
          </p:nvSpPr>
          <p:spPr bwMode="auto">
            <a:xfrm>
              <a:off x="1035" y="283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8311" name="Text Box 49"/>
            <p:cNvSpPr txBox="1">
              <a:spLocks noChangeArrowheads="1"/>
            </p:cNvSpPr>
            <p:nvPr/>
          </p:nvSpPr>
          <p:spPr bwMode="auto">
            <a:xfrm>
              <a:off x="612" y="243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8312" name="Text Box 50"/>
            <p:cNvSpPr txBox="1">
              <a:spLocks noChangeArrowheads="1"/>
            </p:cNvSpPr>
            <p:nvPr/>
          </p:nvSpPr>
          <p:spPr bwMode="auto">
            <a:xfrm>
              <a:off x="795" y="2103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11</a:t>
              </a:r>
            </a:p>
          </p:txBody>
        </p:sp>
        <p:sp>
          <p:nvSpPr>
            <p:cNvPr id="8313" name="Text Box 51"/>
            <p:cNvSpPr txBox="1">
              <a:spLocks noChangeArrowheads="1"/>
            </p:cNvSpPr>
            <p:nvPr/>
          </p:nvSpPr>
          <p:spPr bwMode="auto">
            <a:xfrm>
              <a:off x="654" y="225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8314" name="Text Box 52"/>
            <p:cNvSpPr txBox="1">
              <a:spLocks noChangeArrowheads="1"/>
            </p:cNvSpPr>
            <p:nvPr/>
          </p:nvSpPr>
          <p:spPr bwMode="auto">
            <a:xfrm>
              <a:off x="678" y="2628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8315" name="Text Box 53"/>
            <p:cNvSpPr txBox="1">
              <a:spLocks noChangeArrowheads="1"/>
            </p:cNvSpPr>
            <p:nvPr/>
          </p:nvSpPr>
          <p:spPr bwMode="auto">
            <a:xfrm>
              <a:off x="825" y="278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8316" name="Text Box 54"/>
            <p:cNvSpPr txBox="1">
              <a:spLocks noChangeArrowheads="1"/>
            </p:cNvSpPr>
            <p:nvPr/>
          </p:nvSpPr>
          <p:spPr bwMode="auto">
            <a:xfrm>
              <a:off x="1236" y="277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8317" name="Text Box 55"/>
            <p:cNvSpPr txBox="1">
              <a:spLocks noChangeArrowheads="1"/>
            </p:cNvSpPr>
            <p:nvPr/>
          </p:nvSpPr>
          <p:spPr bwMode="auto">
            <a:xfrm>
              <a:off x="1359" y="2628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8318" name="Line 56"/>
            <p:cNvSpPr>
              <a:spLocks noChangeShapeType="1"/>
            </p:cNvSpPr>
            <p:nvPr/>
          </p:nvSpPr>
          <p:spPr bwMode="auto">
            <a:xfrm>
              <a:off x="1095" y="2544"/>
              <a:ext cx="34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9" name="Line 57"/>
            <p:cNvSpPr>
              <a:spLocks noChangeShapeType="1"/>
            </p:cNvSpPr>
            <p:nvPr/>
          </p:nvSpPr>
          <p:spPr bwMode="auto">
            <a:xfrm>
              <a:off x="1095" y="2553"/>
              <a:ext cx="240" cy="13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0" name="Oval 58"/>
            <p:cNvSpPr>
              <a:spLocks noChangeArrowheads="1"/>
            </p:cNvSpPr>
            <p:nvPr/>
          </p:nvSpPr>
          <p:spPr bwMode="auto">
            <a:xfrm>
              <a:off x="1080" y="2535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31821" name="Group 77"/>
          <p:cNvGrpSpPr>
            <a:grpSpLocks/>
          </p:cNvGrpSpPr>
          <p:nvPr/>
        </p:nvGrpSpPr>
        <p:grpSpPr bwMode="auto">
          <a:xfrm>
            <a:off x="533400" y="304800"/>
            <a:ext cx="1619250" cy="1543050"/>
            <a:chOff x="2868" y="2013"/>
            <a:chExt cx="1020" cy="972"/>
          </a:xfrm>
        </p:grpSpPr>
        <p:grpSp>
          <p:nvGrpSpPr>
            <p:cNvPr id="8289" name="Group 78"/>
            <p:cNvGrpSpPr>
              <a:grpSpLocks/>
            </p:cNvGrpSpPr>
            <p:nvPr/>
          </p:nvGrpSpPr>
          <p:grpSpPr bwMode="auto">
            <a:xfrm>
              <a:off x="2880" y="2013"/>
              <a:ext cx="960" cy="963"/>
              <a:chOff x="2880" y="2013"/>
              <a:chExt cx="960" cy="963"/>
            </a:xfrm>
          </p:grpSpPr>
          <p:sp>
            <p:nvSpPr>
              <p:cNvPr id="8304" name="Oval 79" descr="Water droplets"/>
              <p:cNvSpPr>
                <a:spLocks noChangeArrowheads="1"/>
              </p:cNvSpPr>
              <p:nvPr/>
            </p:nvSpPr>
            <p:spPr bwMode="auto">
              <a:xfrm>
                <a:off x="2880" y="2016"/>
                <a:ext cx="960" cy="960"/>
              </a:xfrm>
              <a:prstGeom prst="ellipse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57150" cmpd="thinThick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itchFamily="34" charset="0"/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itchFamily="34" charset="0"/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305" name="Text Box 80"/>
              <p:cNvSpPr txBox="1">
                <a:spLocks noChangeArrowheads="1"/>
              </p:cNvSpPr>
              <p:nvPr/>
            </p:nvSpPr>
            <p:spPr bwMode="auto">
              <a:xfrm>
                <a:off x="3246" y="2013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itchFamily="34" charset="0"/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itchFamily="34" charset="0"/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charset="0"/>
                  </a:rPr>
                  <a:t>12</a:t>
                </a:r>
              </a:p>
            </p:txBody>
          </p:sp>
        </p:grpSp>
        <p:sp>
          <p:nvSpPr>
            <p:cNvPr id="8290" name="Text Box 81"/>
            <p:cNvSpPr txBox="1">
              <a:spLocks noChangeArrowheads="1"/>
            </p:cNvSpPr>
            <p:nvPr/>
          </p:nvSpPr>
          <p:spPr bwMode="auto">
            <a:xfrm>
              <a:off x="3465" y="2067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8291" name="Text Box 82"/>
            <p:cNvSpPr txBox="1">
              <a:spLocks noChangeArrowheads="1"/>
            </p:cNvSpPr>
            <p:nvPr/>
          </p:nvSpPr>
          <p:spPr bwMode="auto">
            <a:xfrm>
              <a:off x="3606" y="2205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8292" name="Text Box 83"/>
            <p:cNvSpPr txBox="1">
              <a:spLocks noChangeArrowheads="1"/>
            </p:cNvSpPr>
            <p:nvPr/>
          </p:nvSpPr>
          <p:spPr bwMode="auto">
            <a:xfrm>
              <a:off x="3648" y="2400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8293" name="Text Box 84"/>
            <p:cNvSpPr txBox="1">
              <a:spLocks noChangeArrowheads="1"/>
            </p:cNvSpPr>
            <p:nvPr/>
          </p:nvSpPr>
          <p:spPr bwMode="auto">
            <a:xfrm>
              <a:off x="3291" y="2793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8294" name="Text Box 85"/>
            <p:cNvSpPr txBox="1">
              <a:spLocks noChangeArrowheads="1"/>
            </p:cNvSpPr>
            <p:nvPr/>
          </p:nvSpPr>
          <p:spPr bwMode="auto">
            <a:xfrm>
              <a:off x="2868" y="2397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8295" name="Text Box 86"/>
            <p:cNvSpPr txBox="1">
              <a:spLocks noChangeArrowheads="1"/>
            </p:cNvSpPr>
            <p:nvPr/>
          </p:nvSpPr>
          <p:spPr bwMode="auto">
            <a:xfrm>
              <a:off x="3051" y="206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11</a:t>
              </a:r>
            </a:p>
          </p:txBody>
        </p:sp>
        <p:sp>
          <p:nvSpPr>
            <p:cNvPr id="8296" name="Text Box 87"/>
            <p:cNvSpPr txBox="1">
              <a:spLocks noChangeArrowheads="1"/>
            </p:cNvSpPr>
            <p:nvPr/>
          </p:nvSpPr>
          <p:spPr bwMode="auto">
            <a:xfrm>
              <a:off x="2910" y="2217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8297" name="Text Box 88"/>
            <p:cNvSpPr txBox="1">
              <a:spLocks noChangeArrowheads="1"/>
            </p:cNvSpPr>
            <p:nvPr/>
          </p:nvSpPr>
          <p:spPr bwMode="auto">
            <a:xfrm>
              <a:off x="2934" y="2589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8298" name="Text Box 89"/>
            <p:cNvSpPr txBox="1">
              <a:spLocks noChangeArrowheads="1"/>
            </p:cNvSpPr>
            <p:nvPr/>
          </p:nvSpPr>
          <p:spPr bwMode="auto">
            <a:xfrm>
              <a:off x="3081" y="2745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8299" name="Text Box 90"/>
            <p:cNvSpPr txBox="1">
              <a:spLocks noChangeArrowheads="1"/>
            </p:cNvSpPr>
            <p:nvPr/>
          </p:nvSpPr>
          <p:spPr bwMode="auto">
            <a:xfrm>
              <a:off x="3492" y="2733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8300" name="Text Box 91"/>
            <p:cNvSpPr txBox="1">
              <a:spLocks noChangeArrowheads="1"/>
            </p:cNvSpPr>
            <p:nvPr/>
          </p:nvSpPr>
          <p:spPr bwMode="auto">
            <a:xfrm>
              <a:off x="3615" y="2589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8301" name="Line 92"/>
            <p:cNvSpPr>
              <a:spLocks noChangeShapeType="1"/>
            </p:cNvSpPr>
            <p:nvPr/>
          </p:nvSpPr>
          <p:spPr bwMode="auto">
            <a:xfrm flipV="1">
              <a:off x="3360" y="2160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2" name="Line 93"/>
            <p:cNvSpPr>
              <a:spLocks noChangeShapeType="1"/>
            </p:cNvSpPr>
            <p:nvPr/>
          </p:nvSpPr>
          <p:spPr bwMode="auto">
            <a:xfrm flipH="1">
              <a:off x="3216" y="2514"/>
              <a:ext cx="144" cy="22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3" name="Oval 94"/>
            <p:cNvSpPr>
              <a:spLocks noChangeArrowheads="1"/>
            </p:cNvSpPr>
            <p:nvPr/>
          </p:nvSpPr>
          <p:spPr bwMode="auto">
            <a:xfrm>
              <a:off x="3336" y="2496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31858" name="Group 114"/>
          <p:cNvGrpSpPr>
            <a:grpSpLocks/>
          </p:cNvGrpSpPr>
          <p:nvPr/>
        </p:nvGrpSpPr>
        <p:grpSpPr bwMode="auto">
          <a:xfrm>
            <a:off x="534988" y="4781550"/>
            <a:ext cx="1619250" cy="1543050"/>
            <a:chOff x="2592" y="2064"/>
            <a:chExt cx="1020" cy="972"/>
          </a:xfrm>
        </p:grpSpPr>
        <p:grpSp>
          <p:nvGrpSpPr>
            <p:cNvPr id="8271" name="Group 115"/>
            <p:cNvGrpSpPr>
              <a:grpSpLocks/>
            </p:cNvGrpSpPr>
            <p:nvPr/>
          </p:nvGrpSpPr>
          <p:grpSpPr bwMode="auto">
            <a:xfrm>
              <a:off x="2592" y="2064"/>
              <a:ext cx="1020" cy="972"/>
              <a:chOff x="2592" y="2064"/>
              <a:chExt cx="1020" cy="972"/>
            </a:xfrm>
          </p:grpSpPr>
          <p:grpSp>
            <p:nvGrpSpPr>
              <p:cNvPr id="8274" name="Group 116"/>
              <p:cNvGrpSpPr>
                <a:grpSpLocks/>
              </p:cNvGrpSpPr>
              <p:nvPr/>
            </p:nvGrpSpPr>
            <p:grpSpPr bwMode="auto">
              <a:xfrm>
                <a:off x="2604" y="2064"/>
                <a:ext cx="960" cy="963"/>
                <a:chOff x="2880" y="2013"/>
                <a:chExt cx="960" cy="963"/>
              </a:xfrm>
            </p:grpSpPr>
            <p:sp>
              <p:nvSpPr>
                <p:cNvPr id="8287" name="Oval 117" descr="Water droplets"/>
                <p:cNvSpPr>
                  <a:spLocks noChangeArrowheads="1"/>
                </p:cNvSpPr>
                <p:nvPr/>
              </p:nvSpPr>
              <p:spPr bwMode="auto">
                <a:xfrm>
                  <a:off x="2880" y="2016"/>
                  <a:ext cx="960" cy="960"/>
                </a:xfrm>
                <a:prstGeom prst="ellipse">
                  <a:avLst/>
                </a:prstGeom>
                <a:blipFill dpi="0" rotWithShape="1">
                  <a:blip r:embed="rId2"/>
                  <a:srcRect/>
                  <a:tile tx="0" ty="0" sx="100000" sy="100000" flip="none" algn="tl"/>
                </a:blipFill>
                <a:ln w="57150" cmpd="thinThick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  <a:buChar char="•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Tahoma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  <a:buChar char="•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Tahoma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88" name="Text Box 118"/>
                <p:cNvSpPr txBox="1">
                  <a:spLocks noChangeArrowheads="1"/>
                </p:cNvSpPr>
                <p:nvPr/>
              </p:nvSpPr>
              <p:spPr bwMode="auto">
                <a:xfrm>
                  <a:off x="3246" y="2013"/>
                  <a:ext cx="240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  <a:buChar char="•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Tahoma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  <a:buChar char="•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Tahoma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400" b="1">
                      <a:solidFill>
                        <a:srgbClr val="000000"/>
                      </a:solidFill>
                      <a:latin typeface="Arial" charset="0"/>
                    </a:rPr>
                    <a:t>12</a:t>
                  </a:r>
                </a:p>
              </p:txBody>
            </p:sp>
          </p:grpSp>
          <p:sp>
            <p:nvSpPr>
              <p:cNvPr id="8275" name="Text Box 119"/>
              <p:cNvSpPr txBox="1">
                <a:spLocks noChangeArrowheads="1"/>
              </p:cNvSpPr>
              <p:nvPr/>
            </p:nvSpPr>
            <p:spPr bwMode="auto">
              <a:xfrm>
                <a:off x="3189" y="2118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itchFamily="34" charset="0"/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itchFamily="34" charset="0"/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8276" name="Text Box 120"/>
              <p:cNvSpPr txBox="1">
                <a:spLocks noChangeArrowheads="1"/>
              </p:cNvSpPr>
              <p:nvPr/>
            </p:nvSpPr>
            <p:spPr bwMode="auto">
              <a:xfrm>
                <a:off x="3330" y="2256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itchFamily="34" charset="0"/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itchFamily="34" charset="0"/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8277" name="Text Box 121"/>
              <p:cNvSpPr txBox="1">
                <a:spLocks noChangeArrowheads="1"/>
              </p:cNvSpPr>
              <p:nvPr/>
            </p:nvSpPr>
            <p:spPr bwMode="auto">
              <a:xfrm>
                <a:off x="3372" y="2451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itchFamily="34" charset="0"/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itchFamily="34" charset="0"/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8278" name="Text Box 122"/>
              <p:cNvSpPr txBox="1">
                <a:spLocks noChangeArrowheads="1"/>
              </p:cNvSpPr>
              <p:nvPr/>
            </p:nvSpPr>
            <p:spPr bwMode="auto">
              <a:xfrm>
                <a:off x="3015" y="2844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itchFamily="34" charset="0"/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itchFamily="34" charset="0"/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charset="0"/>
                  </a:rPr>
                  <a:t>6</a:t>
                </a:r>
              </a:p>
            </p:txBody>
          </p:sp>
          <p:sp>
            <p:nvSpPr>
              <p:cNvPr id="8279" name="Text Box 123"/>
              <p:cNvSpPr txBox="1">
                <a:spLocks noChangeArrowheads="1"/>
              </p:cNvSpPr>
              <p:nvPr/>
            </p:nvSpPr>
            <p:spPr bwMode="auto">
              <a:xfrm>
                <a:off x="2592" y="2448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itchFamily="34" charset="0"/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itchFamily="34" charset="0"/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charset="0"/>
                  </a:rPr>
                  <a:t>9</a:t>
                </a:r>
              </a:p>
            </p:txBody>
          </p:sp>
          <p:sp>
            <p:nvSpPr>
              <p:cNvPr id="8280" name="Text Box 124"/>
              <p:cNvSpPr txBox="1">
                <a:spLocks noChangeArrowheads="1"/>
              </p:cNvSpPr>
              <p:nvPr/>
            </p:nvSpPr>
            <p:spPr bwMode="auto">
              <a:xfrm>
                <a:off x="2775" y="2115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itchFamily="34" charset="0"/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itchFamily="34" charset="0"/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charset="0"/>
                  </a:rPr>
                  <a:t>11</a:t>
                </a:r>
              </a:p>
            </p:txBody>
          </p:sp>
          <p:sp>
            <p:nvSpPr>
              <p:cNvPr id="8281" name="Text Box 125"/>
              <p:cNvSpPr txBox="1">
                <a:spLocks noChangeArrowheads="1"/>
              </p:cNvSpPr>
              <p:nvPr/>
            </p:nvSpPr>
            <p:spPr bwMode="auto">
              <a:xfrm>
                <a:off x="2634" y="2268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itchFamily="34" charset="0"/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itchFamily="34" charset="0"/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charset="0"/>
                  </a:rPr>
                  <a:t>10</a:t>
                </a:r>
              </a:p>
            </p:txBody>
          </p:sp>
          <p:sp>
            <p:nvSpPr>
              <p:cNvPr id="8282" name="Text Box 126"/>
              <p:cNvSpPr txBox="1">
                <a:spLocks noChangeArrowheads="1"/>
              </p:cNvSpPr>
              <p:nvPr/>
            </p:nvSpPr>
            <p:spPr bwMode="auto">
              <a:xfrm>
                <a:off x="2658" y="2640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itchFamily="34" charset="0"/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itchFamily="34" charset="0"/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8283" name="Text Box 127"/>
              <p:cNvSpPr txBox="1">
                <a:spLocks noChangeArrowheads="1"/>
              </p:cNvSpPr>
              <p:nvPr/>
            </p:nvSpPr>
            <p:spPr bwMode="auto">
              <a:xfrm>
                <a:off x="2805" y="2796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itchFamily="34" charset="0"/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itchFamily="34" charset="0"/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8284" name="Text Box 128"/>
              <p:cNvSpPr txBox="1">
                <a:spLocks noChangeArrowheads="1"/>
              </p:cNvSpPr>
              <p:nvPr/>
            </p:nvSpPr>
            <p:spPr bwMode="auto">
              <a:xfrm>
                <a:off x="3216" y="2784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itchFamily="34" charset="0"/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itchFamily="34" charset="0"/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8285" name="Text Box 129"/>
              <p:cNvSpPr txBox="1">
                <a:spLocks noChangeArrowheads="1"/>
              </p:cNvSpPr>
              <p:nvPr/>
            </p:nvSpPr>
            <p:spPr bwMode="auto">
              <a:xfrm>
                <a:off x="3339" y="2640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itchFamily="34" charset="0"/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itchFamily="34" charset="0"/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8286" name="Oval 130"/>
              <p:cNvSpPr>
                <a:spLocks noChangeArrowheads="1"/>
              </p:cNvSpPr>
              <p:nvPr/>
            </p:nvSpPr>
            <p:spPr bwMode="auto">
              <a:xfrm>
                <a:off x="3060" y="2547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itchFamily="34" charset="0"/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itchFamily="34" charset="0"/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8272" name="Line 131"/>
            <p:cNvSpPr>
              <a:spLocks noChangeShapeType="1"/>
            </p:cNvSpPr>
            <p:nvPr/>
          </p:nvSpPr>
          <p:spPr bwMode="auto">
            <a:xfrm>
              <a:off x="3081" y="2565"/>
              <a:ext cx="48" cy="25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3" name="Line 132"/>
            <p:cNvSpPr>
              <a:spLocks noChangeShapeType="1"/>
            </p:cNvSpPr>
            <p:nvPr/>
          </p:nvSpPr>
          <p:spPr bwMode="auto">
            <a:xfrm>
              <a:off x="3090" y="2565"/>
              <a:ext cx="174" cy="26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895" name="Group 151"/>
          <p:cNvGrpSpPr>
            <a:grpSpLocks/>
          </p:cNvGrpSpPr>
          <p:nvPr/>
        </p:nvGrpSpPr>
        <p:grpSpPr bwMode="auto">
          <a:xfrm>
            <a:off x="6858000" y="381000"/>
            <a:ext cx="1828800" cy="1543050"/>
            <a:chOff x="372" y="2880"/>
            <a:chExt cx="1020" cy="972"/>
          </a:xfrm>
        </p:grpSpPr>
        <p:grpSp>
          <p:nvGrpSpPr>
            <p:cNvPr id="8254" name="Group 152"/>
            <p:cNvGrpSpPr>
              <a:grpSpLocks/>
            </p:cNvGrpSpPr>
            <p:nvPr/>
          </p:nvGrpSpPr>
          <p:grpSpPr bwMode="auto">
            <a:xfrm>
              <a:off x="384" y="2880"/>
              <a:ext cx="960" cy="963"/>
              <a:chOff x="2880" y="2013"/>
              <a:chExt cx="960" cy="963"/>
            </a:xfrm>
          </p:grpSpPr>
          <p:sp>
            <p:nvSpPr>
              <p:cNvPr id="8269" name="Oval 153" descr="Water droplets"/>
              <p:cNvSpPr>
                <a:spLocks noChangeArrowheads="1"/>
              </p:cNvSpPr>
              <p:nvPr/>
            </p:nvSpPr>
            <p:spPr bwMode="auto">
              <a:xfrm>
                <a:off x="2880" y="2016"/>
                <a:ext cx="960" cy="960"/>
              </a:xfrm>
              <a:prstGeom prst="ellipse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57150" cmpd="thinThick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itchFamily="34" charset="0"/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itchFamily="34" charset="0"/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270" name="Text Box 154"/>
              <p:cNvSpPr txBox="1">
                <a:spLocks noChangeArrowheads="1"/>
              </p:cNvSpPr>
              <p:nvPr/>
            </p:nvSpPr>
            <p:spPr bwMode="auto">
              <a:xfrm>
                <a:off x="3246" y="2013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itchFamily="34" charset="0"/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itchFamily="34" charset="0"/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charset="0"/>
                  </a:rPr>
                  <a:t>12</a:t>
                </a:r>
              </a:p>
            </p:txBody>
          </p:sp>
        </p:grpSp>
        <p:sp>
          <p:nvSpPr>
            <p:cNvPr id="8255" name="Text Box 155"/>
            <p:cNvSpPr txBox="1">
              <a:spLocks noChangeArrowheads="1"/>
            </p:cNvSpPr>
            <p:nvPr/>
          </p:nvSpPr>
          <p:spPr bwMode="auto">
            <a:xfrm>
              <a:off x="969" y="293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8256" name="Text Box 156"/>
            <p:cNvSpPr txBox="1">
              <a:spLocks noChangeArrowheads="1"/>
            </p:cNvSpPr>
            <p:nvPr/>
          </p:nvSpPr>
          <p:spPr bwMode="auto">
            <a:xfrm>
              <a:off x="1110" y="307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8257" name="Text Box 157"/>
            <p:cNvSpPr txBox="1">
              <a:spLocks noChangeArrowheads="1"/>
            </p:cNvSpPr>
            <p:nvPr/>
          </p:nvSpPr>
          <p:spPr bwMode="auto">
            <a:xfrm>
              <a:off x="1152" y="3267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8258" name="Text Box 158"/>
            <p:cNvSpPr txBox="1">
              <a:spLocks noChangeArrowheads="1"/>
            </p:cNvSpPr>
            <p:nvPr/>
          </p:nvSpPr>
          <p:spPr bwMode="auto">
            <a:xfrm>
              <a:off x="795" y="3660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8259" name="Text Box 159"/>
            <p:cNvSpPr txBox="1">
              <a:spLocks noChangeArrowheads="1"/>
            </p:cNvSpPr>
            <p:nvPr/>
          </p:nvSpPr>
          <p:spPr bwMode="auto">
            <a:xfrm>
              <a:off x="372" y="326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8260" name="Text Box 160"/>
            <p:cNvSpPr txBox="1">
              <a:spLocks noChangeArrowheads="1"/>
            </p:cNvSpPr>
            <p:nvPr/>
          </p:nvSpPr>
          <p:spPr bwMode="auto">
            <a:xfrm>
              <a:off x="555" y="2931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11</a:t>
              </a:r>
            </a:p>
          </p:txBody>
        </p:sp>
        <p:sp>
          <p:nvSpPr>
            <p:cNvPr id="8261" name="Text Box 161"/>
            <p:cNvSpPr txBox="1">
              <a:spLocks noChangeArrowheads="1"/>
            </p:cNvSpPr>
            <p:nvPr/>
          </p:nvSpPr>
          <p:spPr bwMode="auto">
            <a:xfrm>
              <a:off x="414" y="308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8262" name="Text Box 162"/>
            <p:cNvSpPr txBox="1">
              <a:spLocks noChangeArrowheads="1"/>
            </p:cNvSpPr>
            <p:nvPr/>
          </p:nvSpPr>
          <p:spPr bwMode="auto">
            <a:xfrm>
              <a:off x="438" y="345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8263" name="Text Box 163"/>
            <p:cNvSpPr txBox="1">
              <a:spLocks noChangeArrowheads="1"/>
            </p:cNvSpPr>
            <p:nvPr/>
          </p:nvSpPr>
          <p:spPr bwMode="auto">
            <a:xfrm>
              <a:off x="585" y="361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8264" name="Text Box 164"/>
            <p:cNvSpPr txBox="1">
              <a:spLocks noChangeArrowheads="1"/>
            </p:cNvSpPr>
            <p:nvPr/>
          </p:nvSpPr>
          <p:spPr bwMode="auto">
            <a:xfrm>
              <a:off x="996" y="3600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8265" name="Text Box 165"/>
            <p:cNvSpPr txBox="1">
              <a:spLocks noChangeArrowheads="1"/>
            </p:cNvSpPr>
            <p:nvPr/>
          </p:nvSpPr>
          <p:spPr bwMode="auto">
            <a:xfrm>
              <a:off x="1119" y="345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8266" name="Oval 166"/>
            <p:cNvSpPr>
              <a:spLocks noChangeArrowheads="1"/>
            </p:cNvSpPr>
            <p:nvPr/>
          </p:nvSpPr>
          <p:spPr bwMode="auto">
            <a:xfrm>
              <a:off x="849" y="3363"/>
              <a:ext cx="48" cy="4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8267" name="Line 167"/>
            <p:cNvSpPr>
              <a:spLocks noChangeShapeType="1"/>
            </p:cNvSpPr>
            <p:nvPr/>
          </p:nvSpPr>
          <p:spPr bwMode="auto">
            <a:xfrm flipH="1">
              <a:off x="612" y="3387"/>
              <a:ext cx="249" cy="6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8" name="Line 168"/>
            <p:cNvSpPr>
              <a:spLocks noChangeShapeType="1"/>
            </p:cNvSpPr>
            <p:nvPr/>
          </p:nvSpPr>
          <p:spPr bwMode="auto">
            <a:xfrm>
              <a:off x="879" y="3372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932" name="Group 188"/>
          <p:cNvGrpSpPr>
            <a:grpSpLocks/>
          </p:cNvGrpSpPr>
          <p:nvPr/>
        </p:nvGrpSpPr>
        <p:grpSpPr bwMode="auto">
          <a:xfrm>
            <a:off x="7010400" y="2514600"/>
            <a:ext cx="1676400" cy="1543050"/>
            <a:chOff x="2304" y="1440"/>
            <a:chExt cx="1020" cy="972"/>
          </a:xfrm>
        </p:grpSpPr>
        <p:grpSp>
          <p:nvGrpSpPr>
            <p:cNvPr id="8236" name="Group 189"/>
            <p:cNvGrpSpPr>
              <a:grpSpLocks/>
            </p:cNvGrpSpPr>
            <p:nvPr/>
          </p:nvGrpSpPr>
          <p:grpSpPr bwMode="auto">
            <a:xfrm>
              <a:off x="2304" y="1440"/>
              <a:ext cx="1020" cy="972"/>
              <a:chOff x="2592" y="2064"/>
              <a:chExt cx="1020" cy="972"/>
            </a:xfrm>
          </p:grpSpPr>
          <p:grpSp>
            <p:nvGrpSpPr>
              <p:cNvPr id="8239" name="Group 190"/>
              <p:cNvGrpSpPr>
                <a:grpSpLocks/>
              </p:cNvGrpSpPr>
              <p:nvPr/>
            </p:nvGrpSpPr>
            <p:grpSpPr bwMode="auto">
              <a:xfrm>
                <a:off x="2604" y="2064"/>
                <a:ext cx="960" cy="963"/>
                <a:chOff x="2880" y="2013"/>
                <a:chExt cx="960" cy="963"/>
              </a:xfrm>
            </p:grpSpPr>
            <p:sp>
              <p:nvSpPr>
                <p:cNvPr id="8252" name="Oval 191" descr="Water droplets"/>
                <p:cNvSpPr>
                  <a:spLocks noChangeArrowheads="1"/>
                </p:cNvSpPr>
                <p:nvPr/>
              </p:nvSpPr>
              <p:spPr bwMode="auto">
                <a:xfrm>
                  <a:off x="2880" y="2016"/>
                  <a:ext cx="960" cy="960"/>
                </a:xfrm>
                <a:prstGeom prst="ellipse">
                  <a:avLst/>
                </a:prstGeom>
                <a:blipFill dpi="0" rotWithShape="1">
                  <a:blip r:embed="rId2"/>
                  <a:srcRect/>
                  <a:tile tx="0" ty="0" sx="100000" sy="100000" flip="none" algn="tl"/>
                </a:blipFill>
                <a:ln w="57150" cmpd="thinThick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  <a:buChar char="•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Tahoma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  <a:buChar char="•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Tahoma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53" name="Text Box 192"/>
                <p:cNvSpPr txBox="1">
                  <a:spLocks noChangeArrowheads="1"/>
                </p:cNvSpPr>
                <p:nvPr/>
              </p:nvSpPr>
              <p:spPr bwMode="auto">
                <a:xfrm>
                  <a:off x="3246" y="2013"/>
                  <a:ext cx="240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  <a:buChar char="•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Tahoma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  <a:buChar char="•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Tahoma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400" b="1">
                      <a:solidFill>
                        <a:srgbClr val="000000"/>
                      </a:solidFill>
                      <a:latin typeface="Arial" charset="0"/>
                    </a:rPr>
                    <a:t>12</a:t>
                  </a:r>
                </a:p>
              </p:txBody>
            </p:sp>
          </p:grpSp>
          <p:sp>
            <p:nvSpPr>
              <p:cNvPr id="8240" name="Text Box 193"/>
              <p:cNvSpPr txBox="1">
                <a:spLocks noChangeArrowheads="1"/>
              </p:cNvSpPr>
              <p:nvPr/>
            </p:nvSpPr>
            <p:spPr bwMode="auto">
              <a:xfrm>
                <a:off x="3189" y="2118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itchFamily="34" charset="0"/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itchFamily="34" charset="0"/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8241" name="Text Box 194"/>
              <p:cNvSpPr txBox="1">
                <a:spLocks noChangeArrowheads="1"/>
              </p:cNvSpPr>
              <p:nvPr/>
            </p:nvSpPr>
            <p:spPr bwMode="auto">
              <a:xfrm>
                <a:off x="3330" y="2256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itchFamily="34" charset="0"/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itchFamily="34" charset="0"/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8242" name="Text Box 195"/>
              <p:cNvSpPr txBox="1">
                <a:spLocks noChangeArrowheads="1"/>
              </p:cNvSpPr>
              <p:nvPr/>
            </p:nvSpPr>
            <p:spPr bwMode="auto">
              <a:xfrm>
                <a:off x="3372" y="2451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itchFamily="34" charset="0"/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itchFamily="34" charset="0"/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8243" name="Text Box 196"/>
              <p:cNvSpPr txBox="1">
                <a:spLocks noChangeArrowheads="1"/>
              </p:cNvSpPr>
              <p:nvPr/>
            </p:nvSpPr>
            <p:spPr bwMode="auto">
              <a:xfrm>
                <a:off x="3015" y="2844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itchFamily="34" charset="0"/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itchFamily="34" charset="0"/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charset="0"/>
                  </a:rPr>
                  <a:t>6</a:t>
                </a:r>
              </a:p>
            </p:txBody>
          </p:sp>
          <p:sp>
            <p:nvSpPr>
              <p:cNvPr id="8244" name="Text Box 197"/>
              <p:cNvSpPr txBox="1">
                <a:spLocks noChangeArrowheads="1"/>
              </p:cNvSpPr>
              <p:nvPr/>
            </p:nvSpPr>
            <p:spPr bwMode="auto">
              <a:xfrm>
                <a:off x="2592" y="2448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itchFamily="34" charset="0"/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itchFamily="34" charset="0"/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charset="0"/>
                  </a:rPr>
                  <a:t>9</a:t>
                </a:r>
              </a:p>
            </p:txBody>
          </p:sp>
          <p:sp>
            <p:nvSpPr>
              <p:cNvPr id="8245" name="Text Box 198"/>
              <p:cNvSpPr txBox="1">
                <a:spLocks noChangeArrowheads="1"/>
              </p:cNvSpPr>
              <p:nvPr/>
            </p:nvSpPr>
            <p:spPr bwMode="auto">
              <a:xfrm>
                <a:off x="2775" y="2115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itchFamily="34" charset="0"/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itchFamily="34" charset="0"/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charset="0"/>
                  </a:rPr>
                  <a:t>11</a:t>
                </a:r>
              </a:p>
            </p:txBody>
          </p:sp>
          <p:sp>
            <p:nvSpPr>
              <p:cNvPr id="8246" name="Text Box 199"/>
              <p:cNvSpPr txBox="1">
                <a:spLocks noChangeArrowheads="1"/>
              </p:cNvSpPr>
              <p:nvPr/>
            </p:nvSpPr>
            <p:spPr bwMode="auto">
              <a:xfrm>
                <a:off x="2634" y="2268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itchFamily="34" charset="0"/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itchFamily="34" charset="0"/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charset="0"/>
                  </a:rPr>
                  <a:t>10</a:t>
                </a:r>
              </a:p>
            </p:txBody>
          </p:sp>
          <p:sp>
            <p:nvSpPr>
              <p:cNvPr id="8247" name="Text Box 200"/>
              <p:cNvSpPr txBox="1">
                <a:spLocks noChangeArrowheads="1"/>
              </p:cNvSpPr>
              <p:nvPr/>
            </p:nvSpPr>
            <p:spPr bwMode="auto">
              <a:xfrm>
                <a:off x="2658" y="2640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itchFamily="34" charset="0"/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itchFamily="34" charset="0"/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8248" name="Text Box 201"/>
              <p:cNvSpPr txBox="1">
                <a:spLocks noChangeArrowheads="1"/>
              </p:cNvSpPr>
              <p:nvPr/>
            </p:nvSpPr>
            <p:spPr bwMode="auto">
              <a:xfrm>
                <a:off x="2805" y="2796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itchFamily="34" charset="0"/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itchFamily="34" charset="0"/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8249" name="Text Box 202"/>
              <p:cNvSpPr txBox="1">
                <a:spLocks noChangeArrowheads="1"/>
              </p:cNvSpPr>
              <p:nvPr/>
            </p:nvSpPr>
            <p:spPr bwMode="auto">
              <a:xfrm>
                <a:off x="3216" y="2784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itchFamily="34" charset="0"/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itchFamily="34" charset="0"/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8250" name="Text Box 203"/>
              <p:cNvSpPr txBox="1">
                <a:spLocks noChangeArrowheads="1"/>
              </p:cNvSpPr>
              <p:nvPr/>
            </p:nvSpPr>
            <p:spPr bwMode="auto">
              <a:xfrm>
                <a:off x="3339" y="2640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itchFamily="34" charset="0"/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itchFamily="34" charset="0"/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8251" name="Oval 204"/>
              <p:cNvSpPr>
                <a:spLocks noChangeArrowheads="1"/>
              </p:cNvSpPr>
              <p:nvPr/>
            </p:nvSpPr>
            <p:spPr bwMode="auto">
              <a:xfrm>
                <a:off x="3060" y="2547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itchFamily="34" charset="0"/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itchFamily="34" charset="0"/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8237" name="Line 205"/>
            <p:cNvSpPr>
              <a:spLocks noChangeShapeType="1"/>
            </p:cNvSpPr>
            <p:nvPr/>
          </p:nvSpPr>
          <p:spPr bwMode="auto">
            <a:xfrm flipH="1" flipV="1">
              <a:off x="2553" y="1842"/>
              <a:ext cx="24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8" name="Line 206"/>
            <p:cNvSpPr>
              <a:spLocks noChangeShapeType="1"/>
            </p:cNvSpPr>
            <p:nvPr/>
          </p:nvSpPr>
          <p:spPr bwMode="auto">
            <a:xfrm flipH="1">
              <a:off x="2505" y="1950"/>
              <a:ext cx="28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969" name="Group 225"/>
          <p:cNvGrpSpPr>
            <a:grpSpLocks/>
          </p:cNvGrpSpPr>
          <p:nvPr/>
        </p:nvGrpSpPr>
        <p:grpSpPr bwMode="auto">
          <a:xfrm>
            <a:off x="6934200" y="4705350"/>
            <a:ext cx="1676400" cy="1543050"/>
            <a:chOff x="2400" y="2880"/>
            <a:chExt cx="1020" cy="972"/>
          </a:xfrm>
        </p:grpSpPr>
        <p:grpSp>
          <p:nvGrpSpPr>
            <p:cNvPr id="8219" name="Group 226"/>
            <p:cNvGrpSpPr>
              <a:grpSpLocks/>
            </p:cNvGrpSpPr>
            <p:nvPr/>
          </p:nvGrpSpPr>
          <p:grpSpPr bwMode="auto">
            <a:xfrm>
              <a:off x="2412" y="2880"/>
              <a:ext cx="960" cy="963"/>
              <a:chOff x="2880" y="2013"/>
              <a:chExt cx="960" cy="963"/>
            </a:xfrm>
          </p:grpSpPr>
          <p:sp>
            <p:nvSpPr>
              <p:cNvPr id="8234" name="Oval 227" descr="Water droplets"/>
              <p:cNvSpPr>
                <a:spLocks noChangeArrowheads="1"/>
              </p:cNvSpPr>
              <p:nvPr/>
            </p:nvSpPr>
            <p:spPr bwMode="auto">
              <a:xfrm>
                <a:off x="2880" y="2016"/>
                <a:ext cx="960" cy="960"/>
              </a:xfrm>
              <a:prstGeom prst="ellipse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57150" cmpd="thinThick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itchFamily="34" charset="0"/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itchFamily="34" charset="0"/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235" name="Text Box 228"/>
              <p:cNvSpPr txBox="1">
                <a:spLocks noChangeArrowheads="1"/>
              </p:cNvSpPr>
              <p:nvPr/>
            </p:nvSpPr>
            <p:spPr bwMode="auto">
              <a:xfrm>
                <a:off x="3246" y="2013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itchFamily="34" charset="0"/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itchFamily="34" charset="0"/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charset="0"/>
                  </a:rPr>
                  <a:t>12</a:t>
                </a:r>
              </a:p>
            </p:txBody>
          </p:sp>
        </p:grpSp>
        <p:sp>
          <p:nvSpPr>
            <p:cNvPr id="8220" name="Text Box 229"/>
            <p:cNvSpPr txBox="1">
              <a:spLocks noChangeArrowheads="1"/>
            </p:cNvSpPr>
            <p:nvPr/>
          </p:nvSpPr>
          <p:spPr bwMode="auto">
            <a:xfrm>
              <a:off x="2997" y="293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8221" name="Text Box 230"/>
            <p:cNvSpPr txBox="1">
              <a:spLocks noChangeArrowheads="1"/>
            </p:cNvSpPr>
            <p:nvPr/>
          </p:nvSpPr>
          <p:spPr bwMode="auto">
            <a:xfrm>
              <a:off x="3138" y="307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8222" name="Text Box 231"/>
            <p:cNvSpPr txBox="1">
              <a:spLocks noChangeArrowheads="1"/>
            </p:cNvSpPr>
            <p:nvPr/>
          </p:nvSpPr>
          <p:spPr bwMode="auto">
            <a:xfrm>
              <a:off x="3180" y="3267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8223" name="Text Box 232"/>
            <p:cNvSpPr txBox="1">
              <a:spLocks noChangeArrowheads="1"/>
            </p:cNvSpPr>
            <p:nvPr/>
          </p:nvSpPr>
          <p:spPr bwMode="auto">
            <a:xfrm>
              <a:off x="2823" y="3660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8224" name="Text Box 233"/>
            <p:cNvSpPr txBox="1">
              <a:spLocks noChangeArrowheads="1"/>
            </p:cNvSpPr>
            <p:nvPr/>
          </p:nvSpPr>
          <p:spPr bwMode="auto">
            <a:xfrm>
              <a:off x="2400" y="326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8225" name="Text Box 234"/>
            <p:cNvSpPr txBox="1">
              <a:spLocks noChangeArrowheads="1"/>
            </p:cNvSpPr>
            <p:nvPr/>
          </p:nvSpPr>
          <p:spPr bwMode="auto">
            <a:xfrm>
              <a:off x="2583" y="2931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11</a:t>
              </a:r>
            </a:p>
          </p:txBody>
        </p:sp>
        <p:sp>
          <p:nvSpPr>
            <p:cNvPr id="8226" name="Text Box 235"/>
            <p:cNvSpPr txBox="1">
              <a:spLocks noChangeArrowheads="1"/>
            </p:cNvSpPr>
            <p:nvPr/>
          </p:nvSpPr>
          <p:spPr bwMode="auto">
            <a:xfrm>
              <a:off x="2442" y="308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8227" name="Text Box 236"/>
            <p:cNvSpPr txBox="1">
              <a:spLocks noChangeArrowheads="1"/>
            </p:cNvSpPr>
            <p:nvPr/>
          </p:nvSpPr>
          <p:spPr bwMode="auto">
            <a:xfrm>
              <a:off x="2466" y="345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8228" name="Text Box 237"/>
            <p:cNvSpPr txBox="1">
              <a:spLocks noChangeArrowheads="1"/>
            </p:cNvSpPr>
            <p:nvPr/>
          </p:nvSpPr>
          <p:spPr bwMode="auto">
            <a:xfrm>
              <a:off x="2613" y="361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8229" name="Text Box 238"/>
            <p:cNvSpPr txBox="1">
              <a:spLocks noChangeArrowheads="1"/>
            </p:cNvSpPr>
            <p:nvPr/>
          </p:nvSpPr>
          <p:spPr bwMode="auto">
            <a:xfrm>
              <a:off x="3024" y="3600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8230" name="Text Box 239"/>
            <p:cNvSpPr txBox="1">
              <a:spLocks noChangeArrowheads="1"/>
            </p:cNvSpPr>
            <p:nvPr/>
          </p:nvSpPr>
          <p:spPr bwMode="auto">
            <a:xfrm>
              <a:off x="3147" y="345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8231" name="Oval 240"/>
            <p:cNvSpPr>
              <a:spLocks noChangeArrowheads="1"/>
            </p:cNvSpPr>
            <p:nvPr/>
          </p:nvSpPr>
          <p:spPr bwMode="auto">
            <a:xfrm>
              <a:off x="2868" y="3345"/>
              <a:ext cx="48" cy="4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8232" name="Line 241"/>
            <p:cNvSpPr>
              <a:spLocks noChangeShapeType="1"/>
            </p:cNvSpPr>
            <p:nvPr/>
          </p:nvSpPr>
          <p:spPr bwMode="auto">
            <a:xfrm flipV="1">
              <a:off x="2892" y="3198"/>
              <a:ext cx="228" cy="17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3" name="Line 242"/>
            <p:cNvSpPr>
              <a:spLocks noChangeShapeType="1"/>
            </p:cNvSpPr>
            <p:nvPr/>
          </p:nvSpPr>
          <p:spPr bwMode="auto">
            <a:xfrm flipH="1">
              <a:off x="2544" y="3369"/>
              <a:ext cx="33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987" name="Text Box 243"/>
          <p:cNvSpPr txBox="1">
            <a:spLocks noChangeArrowheads="1"/>
          </p:cNvSpPr>
          <p:nvPr/>
        </p:nvSpPr>
        <p:spPr bwMode="auto">
          <a:xfrm>
            <a:off x="2895600" y="766763"/>
            <a:ext cx="3276600" cy="528637"/>
          </a:xfrm>
          <a:prstGeom prst="rect">
            <a:avLst/>
          </a:prstGeom>
          <a:solidFill>
            <a:srgbClr val="FFFF00"/>
          </a:solidFill>
          <a:ln w="9525">
            <a:solidFill>
              <a:srgbClr val="AC5E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851705"/>
                </a:solidFill>
              </a:rPr>
              <a:t> It’s four fifteen</a:t>
            </a:r>
          </a:p>
        </p:txBody>
      </p:sp>
      <p:sp>
        <p:nvSpPr>
          <p:cNvPr id="31988" name="Text Box 244"/>
          <p:cNvSpPr txBox="1">
            <a:spLocks noChangeArrowheads="1"/>
          </p:cNvSpPr>
          <p:nvPr/>
        </p:nvSpPr>
        <p:spPr bwMode="auto">
          <a:xfrm>
            <a:off x="2895600" y="1681163"/>
            <a:ext cx="3276600" cy="528637"/>
          </a:xfrm>
          <a:prstGeom prst="rect">
            <a:avLst/>
          </a:prstGeom>
          <a:solidFill>
            <a:srgbClr val="FFFF00"/>
          </a:solidFill>
          <a:ln w="9525">
            <a:solidFill>
              <a:srgbClr val="AC5E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851705"/>
                </a:solidFill>
              </a:rPr>
              <a:t>It’s five twenty-five  </a:t>
            </a:r>
          </a:p>
        </p:txBody>
      </p:sp>
      <p:sp>
        <p:nvSpPr>
          <p:cNvPr id="31989" name="Text Box 245"/>
          <p:cNvSpPr txBox="1">
            <a:spLocks noChangeArrowheads="1"/>
          </p:cNvSpPr>
          <p:nvPr/>
        </p:nvSpPr>
        <p:spPr bwMode="auto">
          <a:xfrm>
            <a:off x="2895600" y="2671763"/>
            <a:ext cx="3276600" cy="528637"/>
          </a:xfrm>
          <a:prstGeom prst="rect">
            <a:avLst/>
          </a:prstGeom>
          <a:solidFill>
            <a:srgbClr val="FFFF00"/>
          </a:solidFill>
          <a:ln w="9525">
            <a:solidFill>
              <a:srgbClr val="AC5E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851705"/>
                </a:solidFill>
              </a:rPr>
              <a:t>It’s seven o’clock  </a:t>
            </a:r>
          </a:p>
        </p:txBody>
      </p:sp>
      <p:sp>
        <p:nvSpPr>
          <p:cNvPr id="31990" name="Text Box 246"/>
          <p:cNvSpPr txBox="1">
            <a:spLocks noChangeArrowheads="1"/>
          </p:cNvSpPr>
          <p:nvPr/>
        </p:nvSpPr>
        <p:spPr bwMode="auto">
          <a:xfrm>
            <a:off x="2895600" y="3657600"/>
            <a:ext cx="3276600" cy="528638"/>
          </a:xfrm>
          <a:prstGeom prst="rect">
            <a:avLst/>
          </a:prstGeom>
          <a:solidFill>
            <a:srgbClr val="FFFF00"/>
          </a:solidFill>
          <a:ln w="9525">
            <a:solidFill>
              <a:srgbClr val="AC5E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851705"/>
                </a:solidFill>
              </a:rPr>
              <a:t>It’s nine forty  </a:t>
            </a:r>
          </a:p>
        </p:txBody>
      </p:sp>
      <p:sp>
        <p:nvSpPr>
          <p:cNvPr id="31991" name="Text Box 247"/>
          <p:cNvSpPr txBox="1">
            <a:spLocks noChangeArrowheads="1"/>
          </p:cNvSpPr>
          <p:nvPr/>
        </p:nvSpPr>
        <p:spPr bwMode="auto">
          <a:xfrm>
            <a:off x="2895600" y="4652963"/>
            <a:ext cx="3276600" cy="528637"/>
          </a:xfrm>
          <a:prstGeom prst="rect">
            <a:avLst/>
          </a:prstGeom>
          <a:solidFill>
            <a:srgbClr val="FFFF00"/>
          </a:solidFill>
          <a:ln w="9525">
            <a:solidFill>
              <a:srgbClr val="AC5E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851705"/>
                </a:solidFill>
              </a:rPr>
              <a:t>It’s half past eight   </a:t>
            </a:r>
          </a:p>
        </p:txBody>
      </p:sp>
      <p:sp>
        <p:nvSpPr>
          <p:cNvPr id="31992" name="Text Box 248"/>
          <p:cNvSpPr txBox="1">
            <a:spLocks noChangeArrowheads="1"/>
          </p:cNvSpPr>
          <p:nvPr/>
        </p:nvSpPr>
        <p:spPr bwMode="auto">
          <a:xfrm>
            <a:off x="2895600" y="5643563"/>
            <a:ext cx="3276600" cy="528637"/>
          </a:xfrm>
          <a:prstGeom prst="rect">
            <a:avLst/>
          </a:prstGeom>
          <a:solidFill>
            <a:srgbClr val="FFFF00"/>
          </a:solidFill>
          <a:ln w="9525">
            <a:solidFill>
              <a:srgbClr val="AC5E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851705"/>
                </a:solidFill>
              </a:rPr>
              <a:t>It’s a quarter to two   </a:t>
            </a:r>
          </a:p>
        </p:txBody>
      </p:sp>
      <p:sp>
        <p:nvSpPr>
          <p:cNvPr id="31993" name="Text Box 249"/>
          <p:cNvSpPr txBox="1">
            <a:spLocks noChangeArrowheads="1"/>
          </p:cNvSpPr>
          <p:nvPr/>
        </p:nvSpPr>
        <p:spPr bwMode="auto">
          <a:xfrm>
            <a:off x="0" y="762000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/>
              <a:t>1</a:t>
            </a:r>
          </a:p>
        </p:txBody>
      </p:sp>
      <p:sp>
        <p:nvSpPr>
          <p:cNvPr id="31994" name="Text Box 250"/>
          <p:cNvSpPr txBox="1">
            <a:spLocks noChangeArrowheads="1"/>
          </p:cNvSpPr>
          <p:nvPr/>
        </p:nvSpPr>
        <p:spPr bwMode="auto">
          <a:xfrm>
            <a:off x="0" y="2978150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/>
              <a:t>2</a:t>
            </a:r>
          </a:p>
        </p:txBody>
      </p:sp>
      <p:sp>
        <p:nvSpPr>
          <p:cNvPr id="31995" name="Text Box 251"/>
          <p:cNvSpPr txBox="1">
            <a:spLocks noChangeArrowheads="1"/>
          </p:cNvSpPr>
          <p:nvPr/>
        </p:nvSpPr>
        <p:spPr bwMode="auto">
          <a:xfrm>
            <a:off x="20638" y="5356225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/>
              <a:t>3</a:t>
            </a:r>
          </a:p>
        </p:txBody>
      </p:sp>
      <p:sp>
        <p:nvSpPr>
          <p:cNvPr id="32016" name="Text Box 272"/>
          <p:cNvSpPr txBox="1">
            <a:spLocks noChangeArrowheads="1"/>
          </p:cNvSpPr>
          <p:nvPr/>
        </p:nvSpPr>
        <p:spPr bwMode="auto">
          <a:xfrm>
            <a:off x="8686800" y="838200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/>
              <a:t>4</a:t>
            </a:r>
          </a:p>
        </p:txBody>
      </p:sp>
      <p:sp>
        <p:nvSpPr>
          <p:cNvPr id="32017" name="Text Box 273"/>
          <p:cNvSpPr txBox="1">
            <a:spLocks noChangeArrowheads="1"/>
          </p:cNvSpPr>
          <p:nvPr/>
        </p:nvSpPr>
        <p:spPr bwMode="auto">
          <a:xfrm>
            <a:off x="8686800" y="3100388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/>
              <a:t>5</a:t>
            </a:r>
            <a:r>
              <a:rPr lang="en-US" altLang="en-US" sz="360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32018" name="Text Box 274"/>
          <p:cNvSpPr txBox="1">
            <a:spLocks noChangeArrowheads="1"/>
          </p:cNvSpPr>
          <p:nvPr/>
        </p:nvSpPr>
        <p:spPr bwMode="auto">
          <a:xfrm>
            <a:off x="8686800" y="5386388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/>
              <a:t>6</a:t>
            </a:r>
          </a:p>
        </p:txBody>
      </p:sp>
      <p:sp>
        <p:nvSpPr>
          <p:cNvPr id="32019" name="Text Box 275"/>
          <p:cNvSpPr txBox="1">
            <a:spLocks noChangeArrowheads="1"/>
          </p:cNvSpPr>
          <p:nvPr/>
        </p:nvSpPr>
        <p:spPr bwMode="auto">
          <a:xfrm>
            <a:off x="2362200" y="654050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FF00"/>
                </a:solidFill>
              </a:rPr>
              <a:t>a</a:t>
            </a:r>
          </a:p>
        </p:txBody>
      </p:sp>
      <p:sp>
        <p:nvSpPr>
          <p:cNvPr id="32020" name="Text Box 276"/>
          <p:cNvSpPr txBox="1">
            <a:spLocks noChangeArrowheads="1"/>
          </p:cNvSpPr>
          <p:nvPr/>
        </p:nvSpPr>
        <p:spPr bwMode="auto">
          <a:xfrm>
            <a:off x="2362200" y="1644650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FF00"/>
                </a:solidFill>
              </a:rPr>
              <a:t>b</a:t>
            </a:r>
          </a:p>
        </p:txBody>
      </p:sp>
      <p:sp>
        <p:nvSpPr>
          <p:cNvPr id="32021" name="Text Box 277"/>
          <p:cNvSpPr txBox="1">
            <a:spLocks noChangeArrowheads="1"/>
          </p:cNvSpPr>
          <p:nvPr/>
        </p:nvSpPr>
        <p:spPr bwMode="auto">
          <a:xfrm>
            <a:off x="2362200" y="2559050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FF00"/>
                </a:solidFill>
              </a:rPr>
              <a:t>c</a:t>
            </a:r>
          </a:p>
        </p:txBody>
      </p:sp>
      <p:sp>
        <p:nvSpPr>
          <p:cNvPr id="32022" name="Text Box 278"/>
          <p:cNvSpPr txBox="1">
            <a:spLocks noChangeArrowheads="1"/>
          </p:cNvSpPr>
          <p:nvPr/>
        </p:nvSpPr>
        <p:spPr bwMode="auto">
          <a:xfrm>
            <a:off x="2362200" y="3549650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FF00"/>
                </a:solidFill>
              </a:rPr>
              <a:t>d</a:t>
            </a:r>
          </a:p>
        </p:txBody>
      </p:sp>
      <p:sp>
        <p:nvSpPr>
          <p:cNvPr id="32023" name="Text Box 279"/>
          <p:cNvSpPr txBox="1">
            <a:spLocks noChangeArrowheads="1"/>
          </p:cNvSpPr>
          <p:nvPr/>
        </p:nvSpPr>
        <p:spPr bwMode="auto">
          <a:xfrm>
            <a:off x="2362200" y="4464050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FF00"/>
                </a:solidFill>
              </a:rPr>
              <a:t>e</a:t>
            </a:r>
          </a:p>
        </p:txBody>
      </p:sp>
      <p:sp>
        <p:nvSpPr>
          <p:cNvPr id="32024" name="Text Box 280"/>
          <p:cNvSpPr txBox="1">
            <a:spLocks noChangeArrowheads="1"/>
          </p:cNvSpPr>
          <p:nvPr/>
        </p:nvSpPr>
        <p:spPr bwMode="auto">
          <a:xfrm>
            <a:off x="2438400" y="5607050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FF00"/>
                </a:solidFill>
              </a:rPr>
              <a:t>f</a:t>
            </a:r>
          </a:p>
        </p:txBody>
      </p:sp>
      <p:pic>
        <p:nvPicPr>
          <p:cNvPr id="32028" name="Picture 284" descr="j037107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0"/>
            <a:ext cx="2286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1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2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554 L 0.13837 0.22399 L 0.40833 0.22399 L 0.27378 0.4466 L 0.40833 0.66504 L 0.13837 0.66504 L 0.00417 0.88765 L -0.13038 0.66504 L -0.4 0.66504 L -0.2658 0.4466 L -0.4 0.22399 L -0.13038 0.22399 L 0.00417 0.00554 Z " pathEditMode="relative" rAng="0" ptsTypes="FFFFFFFFFFFFF">
                                      <p:cBhvr>
                                        <p:cTn id="95" dur="5000" fill="hold"/>
                                        <p:tgtEl>
                                          <p:spTgt spid="32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87" grpId="0" animBg="1"/>
      <p:bldP spid="31988" grpId="0" animBg="1"/>
      <p:bldP spid="31989" grpId="0" animBg="1"/>
      <p:bldP spid="31990" grpId="0" animBg="1"/>
      <p:bldP spid="31991" grpId="0" animBg="1"/>
      <p:bldP spid="31992" grpId="0" animBg="1"/>
      <p:bldP spid="31993" grpId="0"/>
      <p:bldP spid="31994" grpId="0"/>
      <p:bldP spid="31995" grpId="0"/>
      <p:bldP spid="32016" grpId="0"/>
      <p:bldP spid="32017" grpId="0"/>
      <p:bldP spid="32018" grpId="0"/>
      <p:bldP spid="32019" grpId="0"/>
      <p:bldP spid="32020" grpId="0"/>
      <p:bldP spid="32021" grpId="0"/>
      <p:bldP spid="32022" grpId="0"/>
      <p:bldP spid="32023" grpId="0"/>
      <p:bldP spid="320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492125" y="2590800"/>
            <a:ext cx="1619250" cy="1543050"/>
            <a:chOff x="612" y="2052"/>
            <a:chExt cx="1020" cy="972"/>
          </a:xfrm>
        </p:grpSpPr>
        <p:grpSp>
          <p:nvGrpSpPr>
            <p:cNvPr id="9336" name="Group 3"/>
            <p:cNvGrpSpPr>
              <a:grpSpLocks/>
            </p:cNvGrpSpPr>
            <p:nvPr/>
          </p:nvGrpSpPr>
          <p:grpSpPr bwMode="auto">
            <a:xfrm>
              <a:off x="624" y="2052"/>
              <a:ext cx="960" cy="963"/>
              <a:chOff x="2880" y="2013"/>
              <a:chExt cx="960" cy="963"/>
            </a:xfrm>
          </p:grpSpPr>
          <p:sp>
            <p:nvSpPr>
              <p:cNvPr id="9351" name="Oval 4" descr="Water droplets"/>
              <p:cNvSpPr>
                <a:spLocks noChangeArrowheads="1"/>
              </p:cNvSpPr>
              <p:nvPr/>
            </p:nvSpPr>
            <p:spPr bwMode="auto">
              <a:xfrm>
                <a:off x="2880" y="2016"/>
                <a:ext cx="960" cy="960"/>
              </a:xfrm>
              <a:prstGeom prst="ellipse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57150" cmpd="thinThick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itchFamily="34" charset="0"/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itchFamily="34" charset="0"/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9352" name="Text Box 5"/>
              <p:cNvSpPr txBox="1">
                <a:spLocks noChangeArrowheads="1"/>
              </p:cNvSpPr>
              <p:nvPr/>
            </p:nvSpPr>
            <p:spPr bwMode="auto">
              <a:xfrm>
                <a:off x="3246" y="2013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itchFamily="34" charset="0"/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itchFamily="34" charset="0"/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charset="0"/>
                  </a:rPr>
                  <a:t>12</a:t>
                </a:r>
              </a:p>
            </p:txBody>
          </p:sp>
        </p:grpSp>
        <p:sp>
          <p:nvSpPr>
            <p:cNvPr id="9337" name="Text Box 6"/>
            <p:cNvSpPr txBox="1">
              <a:spLocks noChangeArrowheads="1"/>
            </p:cNvSpPr>
            <p:nvPr/>
          </p:nvSpPr>
          <p:spPr bwMode="auto">
            <a:xfrm>
              <a:off x="1209" y="210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9338" name="Text Box 7"/>
            <p:cNvSpPr txBox="1">
              <a:spLocks noChangeArrowheads="1"/>
            </p:cNvSpPr>
            <p:nvPr/>
          </p:nvSpPr>
          <p:spPr bwMode="auto">
            <a:xfrm>
              <a:off x="1350" y="224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9339" name="Text Box 8"/>
            <p:cNvSpPr txBox="1">
              <a:spLocks noChangeArrowheads="1"/>
            </p:cNvSpPr>
            <p:nvPr/>
          </p:nvSpPr>
          <p:spPr bwMode="auto">
            <a:xfrm>
              <a:off x="1392" y="2439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9340" name="Text Box 9"/>
            <p:cNvSpPr txBox="1">
              <a:spLocks noChangeArrowheads="1"/>
            </p:cNvSpPr>
            <p:nvPr/>
          </p:nvSpPr>
          <p:spPr bwMode="auto">
            <a:xfrm>
              <a:off x="1035" y="283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9341" name="Text Box 10"/>
            <p:cNvSpPr txBox="1">
              <a:spLocks noChangeArrowheads="1"/>
            </p:cNvSpPr>
            <p:nvPr/>
          </p:nvSpPr>
          <p:spPr bwMode="auto">
            <a:xfrm>
              <a:off x="612" y="243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9342" name="Text Box 11"/>
            <p:cNvSpPr txBox="1">
              <a:spLocks noChangeArrowheads="1"/>
            </p:cNvSpPr>
            <p:nvPr/>
          </p:nvSpPr>
          <p:spPr bwMode="auto">
            <a:xfrm>
              <a:off x="795" y="2103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11</a:t>
              </a:r>
            </a:p>
          </p:txBody>
        </p:sp>
        <p:sp>
          <p:nvSpPr>
            <p:cNvPr id="9343" name="Text Box 12"/>
            <p:cNvSpPr txBox="1">
              <a:spLocks noChangeArrowheads="1"/>
            </p:cNvSpPr>
            <p:nvPr/>
          </p:nvSpPr>
          <p:spPr bwMode="auto">
            <a:xfrm>
              <a:off x="654" y="225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9344" name="Text Box 13"/>
            <p:cNvSpPr txBox="1">
              <a:spLocks noChangeArrowheads="1"/>
            </p:cNvSpPr>
            <p:nvPr/>
          </p:nvSpPr>
          <p:spPr bwMode="auto">
            <a:xfrm>
              <a:off x="678" y="2628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9345" name="Text Box 14"/>
            <p:cNvSpPr txBox="1">
              <a:spLocks noChangeArrowheads="1"/>
            </p:cNvSpPr>
            <p:nvPr/>
          </p:nvSpPr>
          <p:spPr bwMode="auto">
            <a:xfrm>
              <a:off x="825" y="278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9346" name="Text Box 15"/>
            <p:cNvSpPr txBox="1">
              <a:spLocks noChangeArrowheads="1"/>
            </p:cNvSpPr>
            <p:nvPr/>
          </p:nvSpPr>
          <p:spPr bwMode="auto">
            <a:xfrm>
              <a:off x="1236" y="277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9347" name="Text Box 16"/>
            <p:cNvSpPr txBox="1">
              <a:spLocks noChangeArrowheads="1"/>
            </p:cNvSpPr>
            <p:nvPr/>
          </p:nvSpPr>
          <p:spPr bwMode="auto">
            <a:xfrm>
              <a:off x="1359" y="2628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9348" name="Line 17"/>
            <p:cNvSpPr>
              <a:spLocks noChangeShapeType="1"/>
            </p:cNvSpPr>
            <p:nvPr/>
          </p:nvSpPr>
          <p:spPr bwMode="auto">
            <a:xfrm>
              <a:off x="1095" y="2544"/>
              <a:ext cx="34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9" name="Line 18"/>
            <p:cNvSpPr>
              <a:spLocks noChangeShapeType="1"/>
            </p:cNvSpPr>
            <p:nvPr/>
          </p:nvSpPr>
          <p:spPr bwMode="auto">
            <a:xfrm>
              <a:off x="1095" y="2553"/>
              <a:ext cx="240" cy="13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0" name="Oval 19"/>
            <p:cNvSpPr>
              <a:spLocks noChangeArrowheads="1"/>
            </p:cNvSpPr>
            <p:nvPr/>
          </p:nvSpPr>
          <p:spPr bwMode="auto">
            <a:xfrm>
              <a:off x="1080" y="2535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40980" name="Group 20"/>
          <p:cNvGrpSpPr>
            <a:grpSpLocks/>
          </p:cNvGrpSpPr>
          <p:nvPr/>
        </p:nvGrpSpPr>
        <p:grpSpPr bwMode="auto">
          <a:xfrm>
            <a:off x="533400" y="304800"/>
            <a:ext cx="1619250" cy="1543050"/>
            <a:chOff x="2868" y="2013"/>
            <a:chExt cx="1020" cy="972"/>
          </a:xfrm>
        </p:grpSpPr>
        <p:grpSp>
          <p:nvGrpSpPr>
            <p:cNvPr id="9319" name="Group 21"/>
            <p:cNvGrpSpPr>
              <a:grpSpLocks/>
            </p:cNvGrpSpPr>
            <p:nvPr/>
          </p:nvGrpSpPr>
          <p:grpSpPr bwMode="auto">
            <a:xfrm>
              <a:off x="2880" y="2013"/>
              <a:ext cx="960" cy="963"/>
              <a:chOff x="2880" y="2013"/>
              <a:chExt cx="960" cy="963"/>
            </a:xfrm>
          </p:grpSpPr>
          <p:sp>
            <p:nvSpPr>
              <p:cNvPr id="9334" name="Oval 22" descr="Water droplets"/>
              <p:cNvSpPr>
                <a:spLocks noChangeArrowheads="1"/>
              </p:cNvSpPr>
              <p:nvPr/>
            </p:nvSpPr>
            <p:spPr bwMode="auto">
              <a:xfrm>
                <a:off x="2880" y="2016"/>
                <a:ext cx="960" cy="960"/>
              </a:xfrm>
              <a:prstGeom prst="ellipse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57150" cmpd="thinThick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itchFamily="34" charset="0"/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itchFamily="34" charset="0"/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9335" name="Text Box 23"/>
              <p:cNvSpPr txBox="1">
                <a:spLocks noChangeArrowheads="1"/>
              </p:cNvSpPr>
              <p:nvPr/>
            </p:nvSpPr>
            <p:spPr bwMode="auto">
              <a:xfrm>
                <a:off x="3246" y="2013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itchFamily="34" charset="0"/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itchFamily="34" charset="0"/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charset="0"/>
                  </a:rPr>
                  <a:t>12</a:t>
                </a:r>
              </a:p>
            </p:txBody>
          </p:sp>
        </p:grpSp>
        <p:sp>
          <p:nvSpPr>
            <p:cNvPr id="9320" name="Text Box 24"/>
            <p:cNvSpPr txBox="1">
              <a:spLocks noChangeArrowheads="1"/>
            </p:cNvSpPr>
            <p:nvPr/>
          </p:nvSpPr>
          <p:spPr bwMode="auto">
            <a:xfrm>
              <a:off x="3465" y="2067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9321" name="Text Box 25"/>
            <p:cNvSpPr txBox="1">
              <a:spLocks noChangeArrowheads="1"/>
            </p:cNvSpPr>
            <p:nvPr/>
          </p:nvSpPr>
          <p:spPr bwMode="auto">
            <a:xfrm>
              <a:off x="3606" y="2205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9322" name="Text Box 26"/>
            <p:cNvSpPr txBox="1">
              <a:spLocks noChangeArrowheads="1"/>
            </p:cNvSpPr>
            <p:nvPr/>
          </p:nvSpPr>
          <p:spPr bwMode="auto">
            <a:xfrm>
              <a:off x="3648" y="2400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9323" name="Text Box 27"/>
            <p:cNvSpPr txBox="1">
              <a:spLocks noChangeArrowheads="1"/>
            </p:cNvSpPr>
            <p:nvPr/>
          </p:nvSpPr>
          <p:spPr bwMode="auto">
            <a:xfrm>
              <a:off x="3291" y="2793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9324" name="Text Box 28"/>
            <p:cNvSpPr txBox="1">
              <a:spLocks noChangeArrowheads="1"/>
            </p:cNvSpPr>
            <p:nvPr/>
          </p:nvSpPr>
          <p:spPr bwMode="auto">
            <a:xfrm>
              <a:off x="2868" y="2397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9325" name="Text Box 29"/>
            <p:cNvSpPr txBox="1">
              <a:spLocks noChangeArrowheads="1"/>
            </p:cNvSpPr>
            <p:nvPr/>
          </p:nvSpPr>
          <p:spPr bwMode="auto">
            <a:xfrm>
              <a:off x="3051" y="206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11</a:t>
              </a:r>
            </a:p>
          </p:txBody>
        </p:sp>
        <p:sp>
          <p:nvSpPr>
            <p:cNvPr id="9326" name="Text Box 30"/>
            <p:cNvSpPr txBox="1">
              <a:spLocks noChangeArrowheads="1"/>
            </p:cNvSpPr>
            <p:nvPr/>
          </p:nvSpPr>
          <p:spPr bwMode="auto">
            <a:xfrm>
              <a:off x="2910" y="2217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9327" name="Text Box 31"/>
            <p:cNvSpPr txBox="1">
              <a:spLocks noChangeArrowheads="1"/>
            </p:cNvSpPr>
            <p:nvPr/>
          </p:nvSpPr>
          <p:spPr bwMode="auto">
            <a:xfrm>
              <a:off x="2934" y="2589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9328" name="Text Box 32"/>
            <p:cNvSpPr txBox="1">
              <a:spLocks noChangeArrowheads="1"/>
            </p:cNvSpPr>
            <p:nvPr/>
          </p:nvSpPr>
          <p:spPr bwMode="auto">
            <a:xfrm>
              <a:off x="3081" y="2745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9329" name="Text Box 33"/>
            <p:cNvSpPr txBox="1">
              <a:spLocks noChangeArrowheads="1"/>
            </p:cNvSpPr>
            <p:nvPr/>
          </p:nvSpPr>
          <p:spPr bwMode="auto">
            <a:xfrm>
              <a:off x="3492" y="2733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9330" name="Text Box 34"/>
            <p:cNvSpPr txBox="1">
              <a:spLocks noChangeArrowheads="1"/>
            </p:cNvSpPr>
            <p:nvPr/>
          </p:nvSpPr>
          <p:spPr bwMode="auto">
            <a:xfrm>
              <a:off x="3615" y="2589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9331" name="Line 35"/>
            <p:cNvSpPr>
              <a:spLocks noChangeShapeType="1"/>
            </p:cNvSpPr>
            <p:nvPr/>
          </p:nvSpPr>
          <p:spPr bwMode="auto">
            <a:xfrm flipV="1">
              <a:off x="3360" y="2160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2" name="Line 36"/>
            <p:cNvSpPr>
              <a:spLocks noChangeShapeType="1"/>
            </p:cNvSpPr>
            <p:nvPr/>
          </p:nvSpPr>
          <p:spPr bwMode="auto">
            <a:xfrm flipH="1">
              <a:off x="3216" y="2514"/>
              <a:ext cx="144" cy="22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3" name="Oval 37"/>
            <p:cNvSpPr>
              <a:spLocks noChangeArrowheads="1"/>
            </p:cNvSpPr>
            <p:nvPr/>
          </p:nvSpPr>
          <p:spPr bwMode="auto">
            <a:xfrm>
              <a:off x="3336" y="2496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40998" name="Group 38"/>
          <p:cNvGrpSpPr>
            <a:grpSpLocks/>
          </p:cNvGrpSpPr>
          <p:nvPr/>
        </p:nvGrpSpPr>
        <p:grpSpPr bwMode="auto">
          <a:xfrm>
            <a:off x="534988" y="4781550"/>
            <a:ext cx="1619250" cy="1543050"/>
            <a:chOff x="2592" y="2064"/>
            <a:chExt cx="1020" cy="972"/>
          </a:xfrm>
        </p:grpSpPr>
        <p:grpSp>
          <p:nvGrpSpPr>
            <p:cNvPr id="9301" name="Group 39"/>
            <p:cNvGrpSpPr>
              <a:grpSpLocks/>
            </p:cNvGrpSpPr>
            <p:nvPr/>
          </p:nvGrpSpPr>
          <p:grpSpPr bwMode="auto">
            <a:xfrm>
              <a:off x="2592" y="2064"/>
              <a:ext cx="1020" cy="972"/>
              <a:chOff x="2592" y="2064"/>
              <a:chExt cx="1020" cy="972"/>
            </a:xfrm>
          </p:grpSpPr>
          <p:grpSp>
            <p:nvGrpSpPr>
              <p:cNvPr id="9304" name="Group 40"/>
              <p:cNvGrpSpPr>
                <a:grpSpLocks/>
              </p:cNvGrpSpPr>
              <p:nvPr/>
            </p:nvGrpSpPr>
            <p:grpSpPr bwMode="auto">
              <a:xfrm>
                <a:off x="2604" y="2064"/>
                <a:ext cx="960" cy="963"/>
                <a:chOff x="2880" y="2013"/>
                <a:chExt cx="960" cy="963"/>
              </a:xfrm>
            </p:grpSpPr>
            <p:sp>
              <p:nvSpPr>
                <p:cNvPr id="9317" name="Oval 41" descr="Water droplets"/>
                <p:cNvSpPr>
                  <a:spLocks noChangeArrowheads="1"/>
                </p:cNvSpPr>
                <p:nvPr/>
              </p:nvSpPr>
              <p:spPr bwMode="auto">
                <a:xfrm>
                  <a:off x="2880" y="2016"/>
                  <a:ext cx="960" cy="960"/>
                </a:xfrm>
                <a:prstGeom prst="ellipse">
                  <a:avLst/>
                </a:prstGeom>
                <a:blipFill dpi="0" rotWithShape="1">
                  <a:blip r:embed="rId2"/>
                  <a:srcRect/>
                  <a:tile tx="0" ty="0" sx="100000" sy="100000" flip="none" algn="tl"/>
                </a:blipFill>
                <a:ln w="57150" cmpd="thinThick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  <a:buChar char="•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Tahoma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  <a:buChar char="•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Tahoma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9318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3246" y="2013"/>
                  <a:ext cx="240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  <a:buChar char="•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Tahoma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  <a:buChar char="•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Tahoma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400" b="1">
                      <a:solidFill>
                        <a:srgbClr val="000000"/>
                      </a:solidFill>
                      <a:latin typeface="Arial" charset="0"/>
                    </a:rPr>
                    <a:t>12</a:t>
                  </a:r>
                </a:p>
              </p:txBody>
            </p:sp>
          </p:grpSp>
          <p:sp>
            <p:nvSpPr>
              <p:cNvPr id="9305" name="Text Box 43"/>
              <p:cNvSpPr txBox="1">
                <a:spLocks noChangeArrowheads="1"/>
              </p:cNvSpPr>
              <p:nvPr/>
            </p:nvSpPr>
            <p:spPr bwMode="auto">
              <a:xfrm>
                <a:off x="3189" y="2118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itchFamily="34" charset="0"/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itchFamily="34" charset="0"/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9306" name="Text Box 44"/>
              <p:cNvSpPr txBox="1">
                <a:spLocks noChangeArrowheads="1"/>
              </p:cNvSpPr>
              <p:nvPr/>
            </p:nvSpPr>
            <p:spPr bwMode="auto">
              <a:xfrm>
                <a:off x="3330" y="2256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itchFamily="34" charset="0"/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itchFamily="34" charset="0"/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9307" name="Text Box 45"/>
              <p:cNvSpPr txBox="1">
                <a:spLocks noChangeArrowheads="1"/>
              </p:cNvSpPr>
              <p:nvPr/>
            </p:nvSpPr>
            <p:spPr bwMode="auto">
              <a:xfrm>
                <a:off x="3372" y="2451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itchFamily="34" charset="0"/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itchFamily="34" charset="0"/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9308" name="Text Box 46"/>
              <p:cNvSpPr txBox="1">
                <a:spLocks noChangeArrowheads="1"/>
              </p:cNvSpPr>
              <p:nvPr/>
            </p:nvSpPr>
            <p:spPr bwMode="auto">
              <a:xfrm>
                <a:off x="3015" y="2844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itchFamily="34" charset="0"/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itchFamily="34" charset="0"/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charset="0"/>
                  </a:rPr>
                  <a:t>6</a:t>
                </a:r>
              </a:p>
            </p:txBody>
          </p:sp>
          <p:sp>
            <p:nvSpPr>
              <p:cNvPr id="9309" name="Text Box 47"/>
              <p:cNvSpPr txBox="1">
                <a:spLocks noChangeArrowheads="1"/>
              </p:cNvSpPr>
              <p:nvPr/>
            </p:nvSpPr>
            <p:spPr bwMode="auto">
              <a:xfrm>
                <a:off x="2592" y="2448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itchFamily="34" charset="0"/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itchFamily="34" charset="0"/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charset="0"/>
                  </a:rPr>
                  <a:t>9</a:t>
                </a:r>
              </a:p>
            </p:txBody>
          </p:sp>
          <p:sp>
            <p:nvSpPr>
              <p:cNvPr id="9310" name="Text Box 48"/>
              <p:cNvSpPr txBox="1">
                <a:spLocks noChangeArrowheads="1"/>
              </p:cNvSpPr>
              <p:nvPr/>
            </p:nvSpPr>
            <p:spPr bwMode="auto">
              <a:xfrm>
                <a:off x="2775" y="2115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itchFamily="34" charset="0"/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itchFamily="34" charset="0"/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charset="0"/>
                  </a:rPr>
                  <a:t>11</a:t>
                </a:r>
              </a:p>
            </p:txBody>
          </p:sp>
          <p:sp>
            <p:nvSpPr>
              <p:cNvPr id="9311" name="Text Box 49"/>
              <p:cNvSpPr txBox="1">
                <a:spLocks noChangeArrowheads="1"/>
              </p:cNvSpPr>
              <p:nvPr/>
            </p:nvSpPr>
            <p:spPr bwMode="auto">
              <a:xfrm>
                <a:off x="2634" y="2268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itchFamily="34" charset="0"/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itchFamily="34" charset="0"/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charset="0"/>
                  </a:rPr>
                  <a:t>10</a:t>
                </a:r>
              </a:p>
            </p:txBody>
          </p:sp>
          <p:sp>
            <p:nvSpPr>
              <p:cNvPr id="9312" name="Text Box 50"/>
              <p:cNvSpPr txBox="1">
                <a:spLocks noChangeArrowheads="1"/>
              </p:cNvSpPr>
              <p:nvPr/>
            </p:nvSpPr>
            <p:spPr bwMode="auto">
              <a:xfrm>
                <a:off x="2658" y="2640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itchFamily="34" charset="0"/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itchFamily="34" charset="0"/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9313" name="Text Box 51"/>
              <p:cNvSpPr txBox="1">
                <a:spLocks noChangeArrowheads="1"/>
              </p:cNvSpPr>
              <p:nvPr/>
            </p:nvSpPr>
            <p:spPr bwMode="auto">
              <a:xfrm>
                <a:off x="2805" y="2796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itchFamily="34" charset="0"/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itchFamily="34" charset="0"/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9314" name="Text Box 52"/>
              <p:cNvSpPr txBox="1">
                <a:spLocks noChangeArrowheads="1"/>
              </p:cNvSpPr>
              <p:nvPr/>
            </p:nvSpPr>
            <p:spPr bwMode="auto">
              <a:xfrm>
                <a:off x="3216" y="2784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itchFamily="34" charset="0"/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itchFamily="34" charset="0"/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9315" name="Text Box 53"/>
              <p:cNvSpPr txBox="1">
                <a:spLocks noChangeArrowheads="1"/>
              </p:cNvSpPr>
              <p:nvPr/>
            </p:nvSpPr>
            <p:spPr bwMode="auto">
              <a:xfrm>
                <a:off x="3339" y="2640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itchFamily="34" charset="0"/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itchFamily="34" charset="0"/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9316" name="Oval 54"/>
              <p:cNvSpPr>
                <a:spLocks noChangeArrowheads="1"/>
              </p:cNvSpPr>
              <p:nvPr/>
            </p:nvSpPr>
            <p:spPr bwMode="auto">
              <a:xfrm>
                <a:off x="3060" y="2547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itchFamily="34" charset="0"/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itchFamily="34" charset="0"/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9302" name="Line 55"/>
            <p:cNvSpPr>
              <a:spLocks noChangeShapeType="1"/>
            </p:cNvSpPr>
            <p:nvPr/>
          </p:nvSpPr>
          <p:spPr bwMode="auto">
            <a:xfrm>
              <a:off x="3081" y="2565"/>
              <a:ext cx="48" cy="25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3" name="Line 56"/>
            <p:cNvSpPr>
              <a:spLocks noChangeShapeType="1"/>
            </p:cNvSpPr>
            <p:nvPr/>
          </p:nvSpPr>
          <p:spPr bwMode="auto">
            <a:xfrm>
              <a:off x="3090" y="2565"/>
              <a:ext cx="174" cy="26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17" name="Group 57"/>
          <p:cNvGrpSpPr>
            <a:grpSpLocks/>
          </p:cNvGrpSpPr>
          <p:nvPr/>
        </p:nvGrpSpPr>
        <p:grpSpPr bwMode="auto">
          <a:xfrm>
            <a:off x="6858000" y="381000"/>
            <a:ext cx="1828800" cy="1543050"/>
            <a:chOff x="372" y="2880"/>
            <a:chExt cx="1020" cy="972"/>
          </a:xfrm>
        </p:grpSpPr>
        <p:grpSp>
          <p:nvGrpSpPr>
            <p:cNvPr id="9284" name="Group 58"/>
            <p:cNvGrpSpPr>
              <a:grpSpLocks/>
            </p:cNvGrpSpPr>
            <p:nvPr/>
          </p:nvGrpSpPr>
          <p:grpSpPr bwMode="auto">
            <a:xfrm>
              <a:off x="384" y="2880"/>
              <a:ext cx="960" cy="963"/>
              <a:chOff x="2880" y="2013"/>
              <a:chExt cx="960" cy="963"/>
            </a:xfrm>
          </p:grpSpPr>
          <p:sp>
            <p:nvSpPr>
              <p:cNvPr id="9299" name="Oval 59" descr="Water droplets"/>
              <p:cNvSpPr>
                <a:spLocks noChangeArrowheads="1"/>
              </p:cNvSpPr>
              <p:nvPr/>
            </p:nvSpPr>
            <p:spPr bwMode="auto">
              <a:xfrm>
                <a:off x="2880" y="2016"/>
                <a:ext cx="960" cy="960"/>
              </a:xfrm>
              <a:prstGeom prst="ellipse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57150" cmpd="thinThick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itchFamily="34" charset="0"/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itchFamily="34" charset="0"/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9300" name="Text Box 60"/>
              <p:cNvSpPr txBox="1">
                <a:spLocks noChangeArrowheads="1"/>
              </p:cNvSpPr>
              <p:nvPr/>
            </p:nvSpPr>
            <p:spPr bwMode="auto">
              <a:xfrm>
                <a:off x="3246" y="2013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itchFamily="34" charset="0"/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itchFamily="34" charset="0"/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charset="0"/>
                  </a:rPr>
                  <a:t>12</a:t>
                </a:r>
              </a:p>
            </p:txBody>
          </p:sp>
        </p:grpSp>
        <p:sp>
          <p:nvSpPr>
            <p:cNvPr id="9285" name="Text Box 61"/>
            <p:cNvSpPr txBox="1">
              <a:spLocks noChangeArrowheads="1"/>
            </p:cNvSpPr>
            <p:nvPr/>
          </p:nvSpPr>
          <p:spPr bwMode="auto">
            <a:xfrm>
              <a:off x="969" y="293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9286" name="Text Box 62"/>
            <p:cNvSpPr txBox="1">
              <a:spLocks noChangeArrowheads="1"/>
            </p:cNvSpPr>
            <p:nvPr/>
          </p:nvSpPr>
          <p:spPr bwMode="auto">
            <a:xfrm>
              <a:off x="1110" y="307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9287" name="Text Box 63"/>
            <p:cNvSpPr txBox="1">
              <a:spLocks noChangeArrowheads="1"/>
            </p:cNvSpPr>
            <p:nvPr/>
          </p:nvSpPr>
          <p:spPr bwMode="auto">
            <a:xfrm>
              <a:off x="1152" y="3267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9288" name="Text Box 64"/>
            <p:cNvSpPr txBox="1">
              <a:spLocks noChangeArrowheads="1"/>
            </p:cNvSpPr>
            <p:nvPr/>
          </p:nvSpPr>
          <p:spPr bwMode="auto">
            <a:xfrm>
              <a:off x="795" y="3660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9289" name="Text Box 65"/>
            <p:cNvSpPr txBox="1">
              <a:spLocks noChangeArrowheads="1"/>
            </p:cNvSpPr>
            <p:nvPr/>
          </p:nvSpPr>
          <p:spPr bwMode="auto">
            <a:xfrm>
              <a:off x="372" y="326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9290" name="Text Box 66"/>
            <p:cNvSpPr txBox="1">
              <a:spLocks noChangeArrowheads="1"/>
            </p:cNvSpPr>
            <p:nvPr/>
          </p:nvSpPr>
          <p:spPr bwMode="auto">
            <a:xfrm>
              <a:off x="555" y="2931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11</a:t>
              </a:r>
            </a:p>
          </p:txBody>
        </p:sp>
        <p:sp>
          <p:nvSpPr>
            <p:cNvPr id="9291" name="Text Box 67"/>
            <p:cNvSpPr txBox="1">
              <a:spLocks noChangeArrowheads="1"/>
            </p:cNvSpPr>
            <p:nvPr/>
          </p:nvSpPr>
          <p:spPr bwMode="auto">
            <a:xfrm>
              <a:off x="414" y="308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9292" name="Text Box 68"/>
            <p:cNvSpPr txBox="1">
              <a:spLocks noChangeArrowheads="1"/>
            </p:cNvSpPr>
            <p:nvPr/>
          </p:nvSpPr>
          <p:spPr bwMode="auto">
            <a:xfrm>
              <a:off x="438" y="345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9293" name="Text Box 69"/>
            <p:cNvSpPr txBox="1">
              <a:spLocks noChangeArrowheads="1"/>
            </p:cNvSpPr>
            <p:nvPr/>
          </p:nvSpPr>
          <p:spPr bwMode="auto">
            <a:xfrm>
              <a:off x="585" y="361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9294" name="Text Box 70"/>
            <p:cNvSpPr txBox="1">
              <a:spLocks noChangeArrowheads="1"/>
            </p:cNvSpPr>
            <p:nvPr/>
          </p:nvSpPr>
          <p:spPr bwMode="auto">
            <a:xfrm>
              <a:off x="996" y="3600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9295" name="Text Box 71"/>
            <p:cNvSpPr txBox="1">
              <a:spLocks noChangeArrowheads="1"/>
            </p:cNvSpPr>
            <p:nvPr/>
          </p:nvSpPr>
          <p:spPr bwMode="auto">
            <a:xfrm>
              <a:off x="1119" y="345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9296" name="Oval 72"/>
            <p:cNvSpPr>
              <a:spLocks noChangeArrowheads="1"/>
            </p:cNvSpPr>
            <p:nvPr/>
          </p:nvSpPr>
          <p:spPr bwMode="auto">
            <a:xfrm>
              <a:off x="849" y="3363"/>
              <a:ext cx="48" cy="4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9297" name="Line 73"/>
            <p:cNvSpPr>
              <a:spLocks noChangeShapeType="1"/>
            </p:cNvSpPr>
            <p:nvPr/>
          </p:nvSpPr>
          <p:spPr bwMode="auto">
            <a:xfrm flipH="1">
              <a:off x="612" y="3387"/>
              <a:ext cx="249" cy="6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8" name="Line 74"/>
            <p:cNvSpPr>
              <a:spLocks noChangeShapeType="1"/>
            </p:cNvSpPr>
            <p:nvPr/>
          </p:nvSpPr>
          <p:spPr bwMode="auto">
            <a:xfrm>
              <a:off x="879" y="3372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35" name="Group 75"/>
          <p:cNvGrpSpPr>
            <a:grpSpLocks/>
          </p:cNvGrpSpPr>
          <p:nvPr/>
        </p:nvGrpSpPr>
        <p:grpSpPr bwMode="auto">
          <a:xfrm>
            <a:off x="7010400" y="2514600"/>
            <a:ext cx="1676400" cy="1543050"/>
            <a:chOff x="2304" y="1440"/>
            <a:chExt cx="1020" cy="972"/>
          </a:xfrm>
        </p:grpSpPr>
        <p:grpSp>
          <p:nvGrpSpPr>
            <p:cNvPr id="9266" name="Group 76"/>
            <p:cNvGrpSpPr>
              <a:grpSpLocks/>
            </p:cNvGrpSpPr>
            <p:nvPr/>
          </p:nvGrpSpPr>
          <p:grpSpPr bwMode="auto">
            <a:xfrm>
              <a:off x="2304" y="1440"/>
              <a:ext cx="1020" cy="972"/>
              <a:chOff x="2592" y="2064"/>
              <a:chExt cx="1020" cy="972"/>
            </a:xfrm>
          </p:grpSpPr>
          <p:grpSp>
            <p:nvGrpSpPr>
              <p:cNvPr id="9269" name="Group 77"/>
              <p:cNvGrpSpPr>
                <a:grpSpLocks/>
              </p:cNvGrpSpPr>
              <p:nvPr/>
            </p:nvGrpSpPr>
            <p:grpSpPr bwMode="auto">
              <a:xfrm>
                <a:off x="2604" y="2064"/>
                <a:ext cx="960" cy="963"/>
                <a:chOff x="2880" y="2013"/>
                <a:chExt cx="960" cy="963"/>
              </a:xfrm>
            </p:grpSpPr>
            <p:sp>
              <p:nvSpPr>
                <p:cNvPr id="9282" name="Oval 78" descr="Water droplets"/>
                <p:cNvSpPr>
                  <a:spLocks noChangeArrowheads="1"/>
                </p:cNvSpPr>
                <p:nvPr/>
              </p:nvSpPr>
              <p:spPr bwMode="auto">
                <a:xfrm>
                  <a:off x="2880" y="2016"/>
                  <a:ext cx="960" cy="960"/>
                </a:xfrm>
                <a:prstGeom prst="ellipse">
                  <a:avLst/>
                </a:prstGeom>
                <a:blipFill dpi="0" rotWithShape="1">
                  <a:blip r:embed="rId2"/>
                  <a:srcRect/>
                  <a:tile tx="0" ty="0" sx="100000" sy="100000" flip="none" algn="tl"/>
                </a:blipFill>
                <a:ln w="57150" cmpd="thinThick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  <a:buChar char="•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Tahoma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  <a:buChar char="•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Tahoma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9283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3246" y="2013"/>
                  <a:ext cx="240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  <a:buChar char="•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Tahoma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  <a:buChar char="•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Tahoma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400" b="1">
                      <a:solidFill>
                        <a:srgbClr val="000000"/>
                      </a:solidFill>
                      <a:latin typeface="Arial" charset="0"/>
                    </a:rPr>
                    <a:t>12</a:t>
                  </a:r>
                </a:p>
              </p:txBody>
            </p:sp>
          </p:grpSp>
          <p:sp>
            <p:nvSpPr>
              <p:cNvPr id="9270" name="Text Box 80"/>
              <p:cNvSpPr txBox="1">
                <a:spLocks noChangeArrowheads="1"/>
              </p:cNvSpPr>
              <p:nvPr/>
            </p:nvSpPr>
            <p:spPr bwMode="auto">
              <a:xfrm>
                <a:off x="3189" y="2118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itchFamily="34" charset="0"/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itchFamily="34" charset="0"/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9271" name="Text Box 81"/>
              <p:cNvSpPr txBox="1">
                <a:spLocks noChangeArrowheads="1"/>
              </p:cNvSpPr>
              <p:nvPr/>
            </p:nvSpPr>
            <p:spPr bwMode="auto">
              <a:xfrm>
                <a:off x="3330" y="2256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itchFamily="34" charset="0"/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itchFamily="34" charset="0"/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9272" name="Text Box 82"/>
              <p:cNvSpPr txBox="1">
                <a:spLocks noChangeArrowheads="1"/>
              </p:cNvSpPr>
              <p:nvPr/>
            </p:nvSpPr>
            <p:spPr bwMode="auto">
              <a:xfrm>
                <a:off x="3372" y="2451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itchFamily="34" charset="0"/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itchFamily="34" charset="0"/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9273" name="Text Box 83"/>
              <p:cNvSpPr txBox="1">
                <a:spLocks noChangeArrowheads="1"/>
              </p:cNvSpPr>
              <p:nvPr/>
            </p:nvSpPr>
            <p:spPr bwMode="auto">
              <a:xfrm>
                <a:off x="3015" y="2844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itchFamily="34" charset="0"/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itchFamily="34" charset="0"/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charset="0"/>
                  </a:rPr>
                  <a:t>6</a:t>
                </a:r>
              </a:p>
            </p:txBody>
          </p:sp>
          <p:sp>
            <p:nvSpPr>
              <p:cNvPr id="9274" name="Text Box 84"/>
              <p:cNvSpPr txBox="1">
                <a:spLocks noChangeArrowheads="1"/>
              </p:cNvSpPr>
              <p:nvPr/>
            </p:nvSpPr>
            <p:spPr bwMode="auto">
              <a:xfrm>
                <a:off x="2592" y="2448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itchFamily="34" charset="0"/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itchFamily="34" charset="0"/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charset="0"/>
                  </a:rPr>
                  <a:t>9</a:t>
                </a:r>
              </a:p>
            </p:txBody>
          </p:sp>
          <p:sp>
            <p:nvSpPr>
              <p:cNvPr id="9275" name="Text Box 85"/>
              <p:cNvSpPr txBox="1">
                <a:spLocks noChangeArrowheads="1"/>
              </p:cNvSpPr>
              <p:nvPr/>
            </p:nvSpPr>
            <p:spPr bwMode="auto">
              <a:xfrm>
                <a:off x="2775" y="2115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itchFamily="34" charset="0"/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itchFamily="34" charset="0"/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charset="0"/>
                  </a:rPr>
                  <a:t>11</a:t>
                </a:r>
              </a:p>
            </p:txBody>
          </p:sp>
          <p:sp>
            <p:nvSpPr>
              <p:cNvPr id="9276" name="Text Box 86"/>
              <p:cNvSpPr txBox="1">
                <a:spLocks noChangeArrowheads="1"/>
              </p:cNvSpPr>
              <p:nvPr/>
            </p:nvSpPr>
            <p:spPr bwMode="auto">
              <a:xfrm>
                <a:off x="2634" y="2268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itchFamily="34" charset="0"/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itchFamily="34" charset="0"/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charset="0"/>
                  </a:rPr>
                  <a:t>10</a:t>
                </a:r>
              </a:p>
            </p:txBody>
          </p:sp>
          <p:sp>
            <p:nvSpPr>
              <p:cNvPr id="9277" name="Text Box 87"/>
              <p:cNvSpPr txBox="1">
                <a:spLocks noChangeArrowheads="1"/>
              </p:cNvSpPr>
              <p:nvPr/>
            </p:nvSpPr>
            <p:spPr bwMode="auto">
              <a:xfrm>
                <a:off x="2658" y="2640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itchFamily="34" charset="0"/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itchFamily="34" charset="0"/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9278" name="Text Box 88"/>
              <p:cNvSpPr txBox="1">
                <a:spLocks noChangeArrowheads="1"/>
              </p:cNvSpPr>
              <p:nvPr/>
            </p:nvSpPr>
            <p:spPr bwMode="auto">
              <a:xfrm>
                <a:off x="2805" y="2796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itchFamily="34" charset="0"/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itchFamily="34" charset="0"/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9279" name="Text Box 89"/>
              <p:cNvSpPr txBox="1">
                <a:spLocks noChangeArrowheads="1"/>
              </p:cNvSpPr>
              <p:nvPr/>
            </p:nvSpPr>
            <p:spPr bwMode="auto">
              <a:xfrm>
                <a:off x="3216" y="2784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itchFamily="34" charset="0"/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itchFamily="34" charset="0"/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9280" name="Text Box 90"/>
              <p:cNvSpPr txBox="1">
                <a:spLocks noChangeArrowheads="1"/>
              </p:cNvSpPr>
              <p:nvPr/>
            </p:nvSpPr>
            <p:spPr bwMode="auto">
              <a:xfrm>
                <a:off x="3339" y="2640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itchFamily="34" charset="0"/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itchFamily="34" charset="0"/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9281" name="Oval 91"/>
              <p:cNvSpPr>
                <a:spLocks noChangeArrowheads="1"/>
              </p:cNvSpPr>
              <p:nvPr/>
            </p:nvSpPr>
            <p:spPr bwMode="auto">
              <a:xfrm>
                <a:off x="3060" y="2547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itchFamily="34" charset="0"/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itchFamily="34" charset="0"/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9267" name="Line 92"/>
            <p:cNvSpPr>
              <a:spLocks noChangeShapeType="1"/>
            </p:cNvSpPr>
            <p:nvPr/>
          </p:nvSpPr>
          <p:spPr bwMode="auto">
            <a:xfrm flipH="1" flipV="1">
              <a:off x="2553" y="1842"/>
              <a:ext cx="24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8" name="Line 93"/>
            <p:cNvSpPr>
              <a:spLocks noChangeShapeType="1"/>
            </p:cNvSpPr>
            <p:nvPr/>
          </p:nvSpPr>
          <p:spPr bwMode="auto">
            <a:xfrm flipH="1">
              <a:off x="2505" y="1950"/>
              <a:ext cx="28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54" name="Group 94"/>
          <p:cNvGrpSpPr>
            <a:grpSpLocks/>
          </p:cNvGrpSpPr>
          <p:nvPr/>
        </p:nvGrpSpPr>
        <p:grpSpPr bwMode="auto">
          <a:xfrm>
            <a:off x="6934200" y="4705350"/>
            <a:ext cx="1676400" cy="1543050"/>
            <a:chOff x="2400" y="2880"/>
            <a:chExt cx="1020" cy="972"/>
          </a:xfrm>
        </p:grpSpPr>
        <p:grpSp>
          <p:nvGrpSpPr>
            <p:cNvPr id="9249" name="Group 95"/>
            <p:cNvGrpSpPr>
              <a:grpSpLocks/>
            </p:cNvGrpSpPr>
            <p:nvPr/>
          </p:nvGrpSpPr>
          <p:grpSpPr bwMode="auto">
            <a:xfrm>
              <a:off x="2412" y="2880"/>
              <a:ext cx="960" cy="963"/>
              <a:chOff x="2880" y="2013"/>
              <a:chExt cx="960" cy="963"/>
            </a:xfrm>
          </p:grpSpPr>
          <p:sp>
            <p:nvSpPr>
              <p:cNvPr id="9264" name="Oval 96" descr="Water droplets"/>
              <p:cNvSpPr>
                <a:spLocks noChangeArrowheads="1"/>
              </p:cNvSpPr>
              <p:nvPr/>
            </p:nvSpPr>
            <p:spPr bwMode="auto">
              <a:xfrm>
                <a:off x="2880" y="2016"/>
                <a:ext cx="960" cy="960"/>
              </a:xfrm>
              <a:prstGeom prst="ellipse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57150" cmpd="thinThick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itchFamily="34" charset="0"/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itchFamily="34" charset="0"/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9265" name="Text Box 97"/>
              <p:cNvSpPr txBox="1">
                <a:spLocks noChangeArrowheads="1"/>
              </p:cNvSpPr>
              <p:nvPr/>
            </p:nvSpPr>
            <p:spPr bwMode="auto">
              <a:xfrm>
                <a:off x="3246" y="2013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itchFamily="34" charset="0"/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itchFamily="34" charset="0"/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charset="0"/>
                  </a:rPr>
                  <a:t>12</a:t>
                </a:r>
              </a:p>
            </p:txBody>
          </p:sp>
        </p:grpSp>
        <p:sp>
          <p:nvSpPr>
            <p:cNvPr id="9250" name="Text Box 98"/>
            <p:cNvSpPr txBox="1">
              <a:spLocks noChangeArrowheads="1"/>
            </p:cNvSpPr>
            <p:nvPr/>
          </p:nvSpPr>
          <p:spPr bwMode="auto">
            <a:xfrm>
              <a:off x="2997" y="293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9251" name="Text Box 99"/>
            <p:cNvSpPr txBox="1">
              <a:spLocks noChangeArrowheads="1"/>
            </p:cNvSpPr>
            <p:nvPr/>
          </p:nvSpPr>
          <p:spPr bwMode="auto">
            <a:xfrm>
              <a:off x="3138" y="307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9252" name="Text Box 100"/>
            <p:cNvSpPr txBox="1">
              <a:spLocks noChangeArrowheads="1"/>
            </p:cNvSpPr>
            <p:nvPr/>
          </p:nvSpPr>
          <p:spPr bwMode="auto">
            <a:xfrm>
              <a:off x="3180" y="3267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9253" name="Text Box 101"/>
            <p:cNvSpPr txBox="1">
              <a:spLocks noChangeArrowheads="1"/>
            </p:cNvSpPr>
            <p:nvPr/>
          </p:nvSpPr>
          <p:spPr bwMode="auto">
            <a:xfrm>
              <a:off x="2823" y="3660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9254" name="Text Box 102"/>
            <p:cNvSpPr txBox="1">
              <a:spLocks noChangeArrowheads="1"/>
            </p:cNvSpPr>
            <p:nvPr/>
          </p:nvSpPr>
          <p:spPr bwMode="auto">
            <a:xfrm>
              <a:off x="2400" y="326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9255" name="Text Box 103"/>
            <p:cNvSpPr txBox="1">
              <a:spLocks noChangeArrowheads="1"/>
            </p:cNvSpPr>
            <p:nvPr/>
          </p:nvSpPr>
          <p:spPr bwMode="auto">
            <a:xfrm>
              <a:off x="2583" y="2931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11</a:t>
              </a:r>
            </a:p>
          </p:txBody>
        </p:sp>
        <p:sp>
          <p:nvSpPr>
            <p:cNvPr id="9256" name="Text Box 104"/>
            <p:cNvSpPr txBox="1">
              <a:spLocks noChangeArrowheads="1"/>
            </p:cNvSpPr>
            <p:nvPr/>
          </p:nvSpPr>
          <p:spPr bwMode="auto">
            <a:xfrm>
              <a:off x="2442" y="308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9257" name="Text Box 105"/>
            <p:cNvSpPr txBox="1">
              <a:spLocks noChangeArrowheads="1"/>
            </p:cNvSpPr>
            <p:nvPr/>
          </p:nvSpPr>
          <p:spPr bwMode="auto">
            <a:xfrm>
              <a:off x="2466" y="345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9258" name="Text Box 106"/>
            <p:cNvSpPr txBox="1">
              <a:spLocks noChangeArrowheads="1"/>
            </p:cNvSpPr>
            <p:nvPr/>
          </p:nvSpPr>
          <p:spPr bwMode="auto">
            <a:xfrm>
              <a:off x="2613" y="361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9259" name="Text Box 107"/>
            <p:cNvSpPr txBox="1">
              <a:spLocks noChangeArrowheads="1"/>
            </p:cNvSpPr>
            <p:nvPr/>
          </p:nvSpPr>
          <p:spPr bwMode="auto">
            <a:xfrm>
              <a:off x="3024" y="3600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9260" name="Text Box 108"/>
            <p:cNvSpPr txBox="1">
              <a:spLocks noChangeArrowheads="1"/>
            </p:cNvSpPr>
            <p:nvPr/>
          </p:nvSpPr>
          <p:spPr bwMode="auto">
            <a:xfrm>
              <a:off x="3147" y="345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9261" name="Oval 109"/>
            <p:cNvSpPr>
              <a:spLocks noChangeArrowheads="1"/>
            </p:cNvSpPr>
            <p:nvPr/>
          </p:nvSpPr>
          <p:spPr bwMode="auto">
            <a:xfrm>
              <a:off x="2868" y="3345"/>
              <a:ext cx="48" cy="4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9262" name="Line 110"/>
            <p:cNvSpPr>
              <a:spLocks noChangeShapeType="1"/>
            </p:cNvSpPr>
            <p:nvPr/>
          </p:nvSpPr>
          <p:spPr bwMode="auto">
            <a:xfrm flipV="1">
              <a:off x="2892" y="3198"/>
              <a:ext cx="228" cy="17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Line 111"/>
            <p:cNvSpPr>
              <a:spLocks noChangeShapeType="1"/>
            </p:cNvSpPr>
            <p:nvPr/>
          </p:nvSpPr>
          <p:spPr bwMode="auto">
            <a:xfrm flipH="1">
              <a:off x="2544" y="3369"/>
              <a:ext cx="33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78" name="Text Box 118"/>
          <p:cNvSpPr txBox="1">
            <a:spLocks noChangeArrowheads="1"/>
          </p:cNvSpPr>
          <p:nvPr/>
        </p:nvSpPr>
        <p:spPr bwMode="auto">
          <a:xfrm>
            <a:off x="0" y="762000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/>
              <a:t>1</a:t>
            </a:r>
          </a:p>
        </p:txBody>
      </p:sp>
      <p:sp>
        <p:nvSpPr>
          <p:cNvPr id="41079" name="Text Box 119"/>
          <p:cNvSpPr txBox="1">
            <a:spLocks noChangeArrowheads="1"/>
          </p:cNvSpPr>
          <p:nvPr/>
        </p:nvSpPr>
        <p:spPr bwMode="auto">
          <a:xfrm>
            <a:off x="0" y="2978150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/>
              <a:t>2</a:t>
            </a:r>
          </a:p>
        </p:txBody>
      </p:sp>
      <p:sp>
        <p:nvSpPr>
          <p:cNvPr id="41080" name="Text Box 120"/>
          <p:cNvSpPr txBox="1">
            <a:spLocks noChangeArrowheads="1"/>
          </p:cNvSpPr>
          <p:nvPr/>
        </p:nvSpPr>
        <p:spPr bwMode="auto">
          <a:xfrm>
            <a:off x="20638" y="5356225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/>
              <a:t>3</a:t>
            </a:r>
          </a:p>
        </p:txBody>
      </p:sp>
      <p:sp>
        <p:nvSpPr>
          <p:cNvPr id="41081" name="Text Box 121"/>
          <p:cNvSpPr txBox="1">
            <a:spLocks noChangeArrowheads="1"/>
          </p:cNvSpPr>
          <p:nvPr/>
        </p:nvSpPr>
        <p:spPr bwMode="auto">
          <a:xfrm>
            <a:off x="8686800" y="838200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/>
              <a:t>4</a:t>
            </a:r>
          </a:p>
        </p:txBody>
      </p:sp>
      <p:sp>
        <p:nvSpPr>
          <p:cNvPr id="41082" name="Text Box 122"/>
          <p:cNvSpPr txBox="1">
            <a:spLocks noChangeArrowheads="1"/>
          </p:cNvSpPr>
          <p:nvPr/>
        </p:nvSpPr>
        <p:spPr bwMode="auto">
          <a:xfrm>
            <a:off x="8686800" y="3100388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/>
              <a:t>5 </a:t>
            </a:r>
          </a:p>
        </p:txBody>
      </p:sp>
      <p:sp>
        <p:nvSpPr>
          <p:cNvPr id="41083" name="Text Box 123"/>
          <p:cNvSpPr txBox="1">
            <a:spLocks noChangeArrowheads="1"/>
          </p:cNvSpPr>
          <p:nvPr/>
        </p:nvSpPr>
        <p:spPr bwMode="auto">
          <a:xfrm>
            <a:off x="8686800" y="5386388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/>
              <a:t>6</a:t>
            </a:r>
          </a:p>
        </p:txBody>
      </p:sp>
      <p:sp>
        <p:nvSpPr>
          <p:cNvPr id="41093" name="Line 133"/>
          <p:cNvSpPr>
            <a:spLocks noChangeShapeType="1"/>
          </p:cNvSpPr>
          <p:nvPr/>
        </p:nvSpPr>
        <p:spPr bwMode="auto">
          <a:xfrm>
            <a:off x="1600200" y="1828800"/>
            <a:ext cx="1295400" cy="10668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94" name="Line 134"/>
          <p:cNvSpPr>
            <a:spLocks noChangeShapeType="1"/>
          </p:cNvSpPr>
          <p:nvPr/>
        </p:nvSpPr>
        <p:spPr bwMode="auto">
          <a:xfrm flipV="1">
            <a:off x="1676400" y="1219200"/>
            <a:ext cx="1219200" cy="15240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95" name="Line 135"/>
          <p:cNvSpPr>
            <a:spLocks noChangeShapeType="1"/>
          </p:cNvSpPr>
          <p:nvPr/>
        </p:nvSpPr>
        <p:spPr bwMode="auto">
          <a:xfrm flipV="1">
            <a:off x="1911350" y="2209800"/>
            <a:ext cx="1143000" cy="28194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96" name="Line 136"/>
          <p:cNvSpPr>
            <a:spLocks noChangeShapeType="1"/>
          </p:cNvSpPr>
          <p:nvPr/>
        </p:nvSpPr>
        <p:spPr bwMode="auto">
          <a:xfrm flipH="1">
            <a:off x="6172200" y="1752600"/>
            <a:ext cx="1066800" cy="30480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97" name="Line 137"/>
          <p:cNvSpPr>
            <a:spLocks noChangeShapeType="1"/>
          </p:cNvSpPr>
          <p:nvPr/>
        </p:nvSpPr>
        <p:spPr bwMode="auto">
          <a:xfrm flipH="1">
            <a:off x="6172200" y="3505200"/>
            <a:ext cx="914400" cy="2286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98" name="Line 138"/>
          <p:cNvSpPr>
            <a:spLocks noChangeShapeType="1"/>
          </p:cNvSpPr>
          <p:nvPr/>
        </p:nvSpPr>
        <p:spPr bwMode="auto">
          <a:xfrm flipH="1">
            <a:off x="6172200" y="5715000"/>
            <a:ext cx="838200" cy="1524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99" name="Text Box 139"/>
          <p:cNvSpPr txBox="1">
            <a:spLocks noChangeArrowheads="1"/>
          </p:cNvSpPr>
          <p:nvPr/>
        </p:nvSpPr>
        <p:spPr bwMode="auto">
          <a:xfrm>
            <a:off x="2930525" y="90488"/>
            <a:ext cx="3221038" cy="519112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u="sng">
                <a:latin typeface=".VnArialH" pitchFamily="34" charset="0"/>
              </a:rPr>
              <a:t>Answer keys</a:t>
            </a:r>
          </a:p>
        </p:txBody>
      </p:sp>
      <p:sp>
        <p:nvSpPr>
          <p:cNvPr id="41100" name="Text Box 140"/>
          <p:cNvSpPr txBox="1">
            <a:spLocks noChangeArrowheads="1"/>
          </p:cNvSpPr>
          <p:nvPr/>
        </p:nvSpPr>
        <p:spPr bwMode="auto">
          <a:xfrm>
            <a:off x="2895600" y="2671763"/>
            <a:ext cx="3276600" cy="528637"/>
          </a:xfrm>
          <a:prstGeom prst="rect">
            <a:avLst/>
          </a:prstGeom>
          <a:solidFill>
            <a:srgbClr val="FFFF00"/>
          </a:solidFill>
          <a:ln w="9525">
            <a:solidFill>
              <a:srgbClr val="AC5E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851705"/>
                </a:solidFill>
              </a:rPr>
              <a:t>It’s seven o’clock  </a:t>
            </a:r>
          </a:p>
        </p:txBody>
      </p:sp>
      <p:sp>
        <p:nvSpPr>
          <p:cNvPr id="41101" name="Text Box 141"/>
          <p:cNvSpPr txBox="1">
            <a:spLocks noChangeArrowheads="1"/>
          </p:cNvSpPr>
          <p:nvPr/>
        </p:nvSpPr>
        <p:spPr bwMode="auto">
          <a:xfrm>
            <a:off x="2362200" y="2559050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FF00"/>
                </a:solidFill>
              </a:rPr>
              <a:t>c</a:t>
            </a:r>
          </a:p>
        </p:txBody>
      </p:sp>
      <p:sp>
        <p:nvSpPr>
          <p:cNvPr id="41102" name="Text Box 142"/>
          <p:cNvSpPr txBox="1">
            <a:spLocks noChangeArrowheads="1"/>
          </p:cNvSpPr>
          <p:nvPr/>
        </p:nvSpPr>
        <p:spPr bwMode="auto">
          <a:xfrm>
            <a:off x="2895600" y="766763"/>
            <a:ext cx="3276600" cy="528637"/>
          </a:xfrm>
          <a:prstGeom prst="rect">
            <a:avLst/>
          </a:prstGeom>
          <a:solidFill>
            <a:srgbClr val="FFFF00"/>
          </a:solidFill>
          <a:ln w="9525">
            <a:solidFill>
              <a:srgbClr val="AC5E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851705"/>
                </a:solidFill>
              </a:rPr>
              <a:t> It’s four fifteen</a:t>
            </a:r>
          </a:p>
        </p:txBody>
      </p:sp>
      <p:sp>
        <p:nvSpPr>
          <p:cNvPr id="41103" name="Text Box 143"/>
          <p:cNvSpPr txBox="1">
            <a:spLocks noChangeArrowheads="1"/>
          </p:cNvSpPr>
          <p:nvPr/>
        </p:nvSpPr>
        <p:spPr bwMode="auto">
          <a:xfrm>
            <a:off x="2362200" y="654050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FF00"/>
                </a:solidFill>
              </a:rPr>
              <a:t>a</a:t>
            </a:r>
          </a:p>
        </p:txBody>
      </p:sp>
      <p:sp>
        <p:nvSpPr>
          <p:cNvPr id="41106" name="Text Box 146"/>
          <p:cNvSpPr txBox="1">
            <a:spLocks noChangeArrowheads="1"/>
          </p:cNvSpPr>
          <p:nvPr/>
        </p:nvSpPr>
        <p:spPr bwMode="auto">
          <a:xfrm>
            <a:off x="2895600" y="1681163"/>
            <a:ext cx="3276600" cy="528637"/>
          </a:xfrm>
          <a:prstGeom prst="rect">
            <a:avLst/>
          </a:prstGeom>
          <a:solidFill>
            <a:srgbClr val="FFFF00"/>
          </a:solidFill>
          <a:ln w="9525">
            <a:solidFill>
              <a:srgbClr val="AC5E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851705"/>
                </a:solidFill>
              </a:rPr>
              <a:t>It’s five twenty-five  </a:t>
            </a:r>
          </a:p>
        </p:txBody>
      </p:sp>
      <p:sp>
        <p:nvSpPr>
          <p:cNvPr id="41107" name="Text Box 147"/>
          <p:cNvSpPr txBox="1">
            <a:spLocks noChangeArrowheads="1"/>
          </p:cNvSpPr>
          <p:nvPr/>
        </p:nvSpPr>
        <p:spPr bwMode="auto">
          <a:xfrm>
            <a:off x="2362200" y="1644650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FF00"/>
                </a:solidFill>
              </a:rPr>
              <a:t>b</a:t>
            </a:r>
          </a:p>
        </p:txBody>
      </p:sp>
      <p:sp>
        <p:nvSpPr>
          <p:cNvPr id="41108" name="Text Box 148"/>
          <p:cNvSpPr txBox="1">
            <a:spLocks noChangeArrowheads="1"/>
          </p:cNvSpPr>
          <p:nvPr/>
        </p:nvSpPr>
        <p:spPr bwMode="auto">
          <a:xfrm>
            <a:off x="2895600" y="4652963"/>
            <a:ext cx="3276600" cy="528637"/>
          </a:xfrm>
          <a:prstGeom prst="rect">
            <a:avLst/>
          </a:prstGeom>
          <a:solidFill>
            <a:srgbClr val="FFFF00"/>
          </a:solidFill>
          <a:ln w="9525">
            <a:solidFill>
              <a:srgbClr val="AC5E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851705"/>
                </a:solidFill>
              </a:rPr>
              <a:t>It’s half past eight   </a:t>
            </a:r>
          </a:p>
        </p:txBody>
      </p:sp>
      <p:sp>
        <p:nvSpPr>
          <p:cNvPr id="41109" name="Text Box 149"/>
          <p:cNvSpPr txBox="1">
            <a:spLocks noChangeArrowheads="1"/>
          </p:cNvSpPr>
          <p:nvPr/>
        </p:nvSpPr>
        <p:spPr bwMode="auto">
          <a:xfrm>
            <a:off x="2362200" y="4464050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FF00"/>
                </a:solidFill>
              </a:rPr>
              <a:t>e</a:t>
            </a:r>
          </a:p>
        </p:txBody>
      </p:sp>
      <p:sp>
        <p:nvSpPr>
          <p:cNvPr id="41110" name="Text Box 150"/>
          <p:cNvSpPr txBox="1">
            <a:spLocks noChangeArrowheads="1"/>
          </p:cNvSpPr>
          <p:nvPr/>
        </p:nvSpPr>
        <p:spPr bwMode="auto">
          <a:xfrm>
            <a:off x="2895600" y="3657600"/>
            <a:ext cx="3276600" cy="528638"/>
          </a:xfrm>
          <a:prstGeom prst="rect">
            <a:avLst/>
          </a:prstGeom>
          <a:solidFill>
            <a:srgbClr val="FFFF00"/>
          </a:solidFill>
          <a:ln w="9525">
            <a:solidFill>
              <a:srgbClr val="AC5E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851705"/>
                </a:solidFill>
              </a:rPr>
              <a:t>It’s nine forty  </a:t>
            </a:r>
          </a:p>
        </p:txBody>
      </p:sp>
      <p:sp>
        <p:nvSpPr>
          <p:cNvPr id="41111" name="Text Box 151"/>
          <p:cNvSpPr txBox="1">
            <a:spLocks noChangeArrowheads="1"/>
          </p:cNvSpPr>
          <p:nvPr/>
        </p:nvSpPr>
        <p:spPr bwMode="auto">
          <a:xfrm>
            <a:off x="2362200" y="3549650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FF00"/>
                </a:solidFill>
              </a:rPr>
              <a:t>d</a:t>
            </a:r>
          </a:p>
        </p:txBody>
      </p:sp>
      <p:sp>
        <p:nvSpPr>
          <p:cNvPr id="41112" name="Text Box 152"/>
          <p:cNvSpPr txBox="1">
            <a:spLocks noChangeArrowheads="1"/>
          </p:cNvSpPr>
          <p:nvPr/>
        </p:nvSpPr>
        <p:spPr bwMode="auto">
          <a:xfrm>
            <a:off x="2895600" y="5643563"/>
            <a:ext cx="3276600" cy="528637"/>
          </a:xfrm>
          <a:prstGeom prst="rect">
            <a:avLst/>
          </a:prstGeom>
          <a:solidFill>
            <a:srgbClr val="FFFF00"/>
          </a:solidFill>
          <a:ln w="9525">
            <a:solidFill>
              <a:srgbClr val="AC5E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851705"/>
                </a:solidFill>
              </a:rPr>
              <a:t>It’s a quarter to two   </a:t>
            </a:r>
          </a:p>
        </p:txBody>
      </p:sp>
      <p:sp>
        <p:nvSpPr>
          <p:cNvPr id="41113" name="Text Box 153"/>
          <p:cNvSpPr txBox="1">
            <a:spLocks noChangeArrowheads="1"/>
          </p:cNvSpPr>
          <p:nvPr/>
        </p:nvSpPr>
        <p:spPr bwMode="auto">
          <a:xfrm>
            <a:off x="2438400" y="5607050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FF00"/>
                </a:solidFill>
              </a:rPr>
              <a:t>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0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4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1000"/>
                                        <p:tgtEl>
                                          <p:spTgt spid="4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1000"/>
                                        <p:tgtEl>
                                          <p:spTgt spid="4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9" dur="500"/>
                                        <p:tgtEl>
                                          <p:spTgt spid="4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1000"/>
                                        <p:tgtEl>
                                          <p:spTgt spid="4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1000"/>
                                        <p:tgtEl>
                                          <p:spTgt spid="4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8" dur="500"/>
                                        <p:tgtEl>
                                          <p:spTgt spid="4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1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1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1000"/>
                                        <p:tgtEl>
                                          <p:spTgt spid="4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2" dur="1000"/>
                                        <p:tgtEl>
                                          <p:spTgt spid="4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7" dur="500"/>
                                        <p:tgtEl>
                                          <p:spTgt spid="4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41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41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41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41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8" dur="1000"/>
                                        <p:tgtEl>
                                          <p:spTgt spid="4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1" dur="1000"/>
                                        <p:tgtEl>
                                          <p:spTgt spid="4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6" dur="500"/>
                                        <p:tgtEl>
                                          <p:spTgt spid="4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1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1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1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1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7" dur="1000"/>
                                        <p:tgtEl>
                                          <p:spTgt spid="4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0" dur="1000"/>
                                        <p:tgtEl>
                                          <p:spTgt spid="4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5" dur="500"/>
                                        <p:tgtEl>
                                          <p:spTgt spid="4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1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1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1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1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6" dur="1000"/>
                                        <p:tgtEl>
                                          <p:spTgt spid="4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4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9" dur="1000"/>
                                        <p:tgtEl>
                                          <p:spTgt spid="4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8" grpId="0"/>
      <p:bldP spid="41079" grpId="0"/>
      <p:bldP spid="41080" grpId="0"/>
      <p:bldP spid="41081" grpId="0"/>
      <p:bldP spid="41082" grpId="0"/>
      <p:bldP spid="41083" grpId="0"/>
      <p:bldP spid="41093" grpId="0" animBg="1"/>
      <p:bldP spid="41094" grpId="0" animBg="1"/>
      <p:bldP spid="41095" grpId="0" animBg="1"/>
      <p:bldP spid="41096" grpId="0" animBg="1"/>
      <p:bldP spid="41097" grpId="0" animBg="1"/>
      <p:bldP spid="41098" grpId="0" animBg="1"/>
      <p:bldP spid="41099" grpId="0" animBg="1"/>
      <p:bldP spid="41100" grpId="0" animBg="1"/>
      <p:bldP spid="41100" grpId="1" animBg="1"/>
      <p:bldP spid="41101" grpId="0"/>
      <p:bldP spid="41101" grpId="1"/>
      <p:bldP spid="41102" grpId="0" animBg="1"/>
      <p:bldP spid="41102" grpId="1" animBg="1"/>
      <p:bldP spid="41103" grpId="0"/>
      <p:bldP spid="41103" grpId="1"/>
      <p:bldP spid="41106" grpId="0" animBg="1"/>
      <p:bldP spid="41106" grpId="1" animBg="1"/>
      <p:bldP spid="41107" grpId="0"/>
      <p:bldP spid="41107" grpId="1"/>
      <p:bldP spid="41108" grpId="0" animBg="1"/>
      <p:bldP spid="41108" grpId="1" animBg="1"/>
      <p:bldP spid="41109" grpId="0"/>
      <p:bldP spid="41109" grpId="1"/>
      <p:bldP spid="41110" grpId="0" animBg="1"/>
      <p:bldP spid="41110" grpId="1" animBg="1"/>
      <p:bldP spid="41111" grpId="0"/>
      <p:bldP spid="41111" grpId="1"/>
      <p:bldP spid="41112" grpId="0" animBg="1"/>
      <p:bldP spid="41112" grpId="1" animBg="1"/>
      <p:bldP spid="41113" grpId="0"/>
      <p:bldP spid="411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  <a:latin typeface=".VnArialH" pitchFamily="34" charset="0"/>
              </a:rPr>
              <a:t>Unit 4: At school - </a:t>
            </a:r>
            <a:r>
              <a:rPr lang="en-US" altLang="en-US" sz="2800" b="1">
                <a:solidFill>
                  <a:schemeClr val="tx2"/>
                </a:solidFill>
                <a:latin typeface=".VnArial" pitchFamily="34" charset="0"/>
              </a:rPr>
              <a:t>Lesson 1 (A1, 2, 3)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FF3300"/>
                </a:solidFill>
                <a:latin typeface=".VnArial" pitchFamily="34" charset="0"/>
              </a:rPr>
              <a:t>A1. Listen and repeat</a:t>
            </a:r>
          </a:p>
        </p:txBody>
      </p:sp>
      <p:grpSp>
        <p:nvGrpSpPr>
          <p:cNvPr id="46087" name="Group 7"/>
          <p:cNvGrpSpPr>
            <a:grpSpLocks/>
          </p:cNvGrpSpPr>
          <p:nvPr/>
        </p:nvGrpSpPr>
        <p:grpSpPr bwMode="auto">
          <a:xfrm>
            <a:off x="609600" y="1905000"/>
            <a:ext cx="1619250" cy="1543050"/>
            <a:chOff x="2868" y="2013"/>
            <a:chExt cx="1020" cy="972"/>
          </a:xfrm>
        </p:grpSpPr>
        <p:grpSp>
          <p:nvGrpSpPr>
            <p:cNvPr id="10347" name="Group 8"/>
            <p:cNvGrpSpPr>
              <a:grpSpLocks/>
            </p:cNvGrpSpPr>
            <p:nvPr/>
          </p:nvGrpSpPr>
          <p:grpSpPr bwMode="auto">
            <a:xfrm>
              <a:off x="2880" y="2013"/>
              <a:ext cx="960" cy="963"/>
              <a:chOff x="2880" y="2013"/>
              <a:chExt cx="960" cy="963"/>
            </a:xfrm>
          </p:grpSpPr>
          <p:sp>
            <p:nvSpPr>
              <p:cNvPr id="10362" name="Oval 9" descr="Water droplets"/>
              <p:cNvSpPr>
                <a:spLocks noChangeArrowheads="1"/>
              </p:cNvSpPr>
              <p:nvPr/>
            </p:nvSpPr>
            <p:spPr bwMode="auto">
              <a:xfrm>
                <a:off x="2880" y="2016"/>
                <a:ext cx="960" cy="960"/>
              </a:xfrm>
              <a:prstGeom prst="ellipse">
                <a:avLst/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 w="57150" cmpd="thinThick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ahoma" pitchFamily="34" charset="0"/>
                </a:endParaRPr>
              </a:p>
            </p:txBody>
          </p:sp>
          <p:sp>
            <p:nvSpPr>
              <p:cNvPr id="10363" name="Text Box 10"/>
              <p:cNvSpPr txBox="1">
                <a:spLocks noChangeArrowheads="1"/>
              </p:cNvSpPr>
              <p:nvPr/>
            </p:nvSpPr>
            <p:spPr bwMode="auto">
              <a:xfrm>
                <a:off x="3246" y="2013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latin typeface="Arial" charset="0"/>
                  </a:rPr>
                  <a:t>12</a:t>
                </a:r>
              </a:p>
            </p:txBody>
          </p:sp>
        </p:grpSp>
        <p:sp>
          <p:nvSpPr>
            <p:cNvPr id="10348" name="Text Box 11"/>
            <p:cNvSpPr txBox="1">
              <a:spLocks noChangeArrowheads="1"/>
            </p:cNvSpPr>
            <p:nvPr/>
          </p:nvSpPr>
          <p:spPr bwMode="auto">
            <a:xfrm>
              <a:off x="3465" y="2067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1</a:t>
              </a:r>
            </a:p>
          </p:txBody>
        </p:sp>
        <p:sp>
          <p:nvSpPr>
            <p:cNvPr id="10349" name="Text Box 12"/>
            <p:cNvSpPr txBox="1">
              <a:spLocks noChangeArrowheads="1"/>
            </p:cNvSpPr>
            <p:nvPr/>
          </p:nvSpPr>
          <p:spPr bwMode="auto">
            <a:xfrm>
              <a:off x="3606" y="2205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2</a:t>
              </a:r>
            </a:p>
          </p:txBody>
        </p:sp>
        <p:sp>
          <p:nvSpPr>
            <p:cNvPr id="10350" name="Text Box 13"/>
            <p:cNvSpPr txBox="1">
              <a:spLocks noChangeArrowheads="1"/>
            </p:cNvSpPr>
            <p:nvPr/>
          </p:nvSpPr>
          <p:spPr bwMode="auto">
            <a:xfrm>
              <a:off x="3648" y="2400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3</a:t>
              </a:r>
            </a:p>
          </p:txBody>
        </p:sp>
        <p:sp>
          <p:nvSpPr>
            <p:cNvPr id="10351" name="Text Box 14"/>
            <p:cNvSpPr txBox="1">
              <a:spLocks noChangeArrowheads="1"/>
            </p:cNvSpPr>
            <p:nvPr/>
          </p:nvSpPr>
          <p:spPr bwMode="auto">
            <a:xfrm>
              <a:off x="3291" y="2793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6</a:t>
              </a:r>
            </a:p>
          </p:txBody>
        </p:sp>
        <p:sp>
          <p:nvSpPr>
            <p:cNvPr id="10352" name="Text Box 15"/>
            <p:cNvSpPr txBox="1">
              <a:spLocks noChangeArrowheads="1"/>
            </p:cNvSpPr>
            <p:nvPr/>
          </p:nvSpPr>
          <p:spPr bwMode="auto">
            <a:xfrm>
              <a:off x="2868" y="2397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9</a:t>
              </a:r>
            </a:p>
          </p:txBody>
        </p:sp>
        <p:sp>
          <p:nvSpPr>
            <p:cNvPr id="10353" name="Text Box 16"/>
            <p:cNvSpPr txBox="1">
              <a:spLocks noChangeArrowheads="1"/>
            </p:cNvSpPr>
            <p:nvPr/>
          </p:nvSpPr>
          <p:spPr bwMode="auto">
            <a:xfrm>
              <a:off x="3051" y="206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11</a:t>
              </a:r>
            </a:p>
          </p:txBody>
        </p:sp>
        <p:sp>
          <p:nvSpPr>
            <p:cNvPr id="10354" name="Text Box 17"/>
            <p:cNvSpPr txBox="1">
              <a:spLocks noChangeArrowheads="1"/>
            </p:cNvSpPr>
            <p:nvPr/>
          </p:nvSpPr>
          <p:spPr bwMode="auto">
            <a:xfrm>
              <a:off x="2910" y="2217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10</a:t>
              </a:r>
            </a:p>
          </p:txBody>
        </p:sp>
        <p:sp>
          <p:nvSpPr>
            <p:cNvPr id="10355" name="Text Box 18"/>
            <p:cNvSpPr txBox="1">
              <a:spLocks noChangeArrowheads="1"/>
            </p:cNvSpPr>
            <p:nvPr/>
          </p:nvSpPr>
          <p:spPr bwMode="auto">
            <a:xfrm>
              <a:off x="2934" y="2589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8</a:t>
              </a:r>
            </a:p>
          </p:txBody>
        </p:sp>
        <p:sp>
          <p:nvSpPr>
            <p:cNvPr id="10356" name="Text Box 19"/>
            <p:cNvSpPr txBox="1">
              <a:spLocks noChangeArrowheads="1"/>
            </p:cNvSpPr>
            <p:nvPr/>
          </p:nvSpPr>
          <p:spPr bwMode="auto">
            <a:xfrm>
              <a:off x="3081" y="2745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7</a:t>
              </a:r>
            </a:p>
          </p:txBody>
        </p:sp>
        <p:sp>
          <p:nvSpPr>
            <p:cNvPr id="10357" name="Text Box 20"/>
            <p:cNvSpPr txBox="1">
              <a:spLocks noChangeArrowheads="1"/>
            </p:cNvSpPr>
            <p:nvPr/>
          </p:nvSpPr>
          <p:spPr bwMode="auto">
            <a:xfrm>
              <a:off x="3492" y="2733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5</a:t>
              </a:r>
            </a:p>
          </p:txBody>
        </p:sp>
        <p:sp>
          <p:nvSpPr>
            <p:cNvPr id="10358" name="Text Box 21"/>
            <p:cNvSpPr txBox="1">
              <a:spLocks noChangeArrowheads="1"/>
            </p:cNvSpPr>
            <p:nvPr/>
          </p:nvSpPr>
          <p:spPr bwMode="auto">
            <a:xfrm>
              <a:off x="3615" y="2589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4</a:t>
              </a:r>
            </a:p>
          </p:txBody>
        </p:sp>
        <p:sp>
          <p:nvSpPr>
            <p:cNvPr id="10359" name="Line 22"/>
            <p:cNvSpPr>
              <a:spLocks noChangeShapeType="1"/>
            </p:cNvSpPr>
            <p:nvPr/>
          </p:nvSpPr>
          <p:spPr bwMode="auto">
            <a:xfrm flipV="1">
              <a:off x="3360" y="2160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0" name="Line 23"/>
            <p:cNvSpPr>
              <a:spLocks noChangeShapeType="1"/>
            </p:cNvSpPr>
            <p:nvPr/>
          </p:nvSpPr>
          <p:spPr bwMode="auto">
            <a:xfrm flipH="1">
              <a:off x="3216" y="2514"/>
              <a:ext cx="144" cy="22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1" name="Oval 24"/>
            <p:cNvSpPr>
              <a:spLocks noChangeArrowheads="1"/>
            </p:cNvSpPr>
            <p:nvPr/>
          </p:nvSpPr>
          <p:spPr bwMode="auto">
            <a:xfrm>
              <a:off x="3336" y="24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ahoma" pitchFamily="34" charset="0"/>
              </a:endParaRPr>
            </a:p>
          </p:txBody>
        </p:sp>
      </p:grpSp>
      <p:grpSp>
        <p:nvGrpSpPr>
          <p:cNvPr id="46105" name="Group 25"/>
          <p:cNvGrpSpPr>
            <a:grpSpLocks/>
          </p:cNvGrpSpPr>
          <p:nvPr/>
        </p:nvGrpSpPr>
        <p:grpSpPr bwMode="auto">
          <a:xfrm>
            <a:off x="3657600" y="1905000"/>
            <a:ext cx="1619250" cy="1543050"/>
            <a:chOff x="612" y="2052"/>
            <a:chExt cx="1020" cy="972"/>
          </a:xfrm>
        </p:grpSpPr>
        <p:grpSp>
          <p:nvGrpSpPr>
            <p:cNvPr id="10330" name="Group 26"/>
            <p:cNvGrpSpPr>
              <a:grpSpLocks/>
            </p:cNvGrpSpPr>
            <p:nvPr/>
          </p:nvGrpSpPr>
          <p:grpSpPr bwMode="auto">
            <a:xfrm>
              <a:off x="624" y="2052"/>
              <a:ext cx="960" cy="963"/>
              <a:chOff x="2880" y="2013"/>
              <a:chExt cx="960" cy="963"/>
            </a:xfrm>
          </p:grpSpPr>
          <p:sp>
            <p:nvSpPr>
              <p:cNvPr id="10345" name="Oval 27" descr="Water droplets"/>
              <p:cNvSpPr>
                <a:spLocks noChangeArrowheads="1"/>
              </p:cNvSpPr>
              <p:nvPr/>
            </p:nvSpPr>
            <p:spPr bwMode="auto">
              <a:xfrm>
                <a:off x="2880" y="2016"/>
                <a:ext cx="960" cy="960"/>
              </a:xfrm>
              <a:prstGeom prst="ellipse">
                <a:avLst/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 w="57150" cmpd="thinThick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ahoma" pitchFamily="34" charset="0"/>
                </a:endParaRPr>
              </a:p>
            </p:txBody>
          </p:sp>
          <p:sp>
            <p:nvSpPr>
              <p:cNvPr id="10346" name="Text Box 28"/>
              <p:cNvSpPr txBox="1">
                <a:spLocks noChangeArrowheads="1"/>
              </p:cNvSpPr>
              <p:nvPr/>
            </p:nvSpPr>
            <p:spPr bwMode="auto">
              <a:xfrm>
                <a:off x="3246" y="2013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latin typeface="Arial" charset="0"/>
                  </a:rPr>
                  <a:t>12</a:t>
                </a:r>
              </a:p>
            </p:txBody>
          </p:sp>
        </p:grpSp>
        <p:sp>
          <p:nvSpPr>
            <p:cNvPr id="10331" name="Text Box 29"/>
            <p:cNvSpPr txBox="1">
              <a:spLocks noChangeArrowheads="1"/>
            </p:cNvSpPr>
            <p:nvPr/>
          </p:nvSpPr>
          <p:spPr bwMode="auto">
            <a:xfrm>
              <a:off x="1209" y="210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1</a:t>
              </a:r>
            </a:p>
          </p:txBody>
        </p:sp>
        <p:sp>
          <p:nvSpPr>
            <p:cNvPr id="10332" name="Text Box 30"/>
            <p:cNvSpPr txBox="1">
              <a:spLocks noChangeArrowheads="1"/>
            </p:cNvSpPr>
            <p:nvPr/>
          </p:nvSpPr>
          <p:spPr bwMode="auto">
            <a:xfrm>
              <a:off x="1350" y="224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2</a:t>
              </a:r>
            </a:p>
          </p:txBody>
        </p:sp>
        <p:sp>
          <p:nvSpPr>
            <p:cNvPr id="10333" name="Text Box 31"/>
            <p:cNvSpPr txBox="1">
              <a:spLocks noChangeArrowheads="1"/>
            </p:cNvSpPr>
            <p:nvPr/>
          </p:nvSpPr>
          <p:spPr bwMode="auto">
            <a:xfrm>
              <a:off x="1392" y="2439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3</a:t>
              </a:r>
            </a:p>
          </p:txBody>
        </p:sp>
        <p:sp>
          <p:nvSpPr>
            <p:cNvPr id="10334" name="Text Box 32"/>
            <p:cNvSpPr txBox="1">
              <a:spLocks noChangeArrowheads="1"/>
            </p:cNvSpPr>
            <p:nvPr/>
          </p:nvSpPr>
          <p:spPr bwMode="auto">
            <a:xfrm>
              <a:off x="1035" y="283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6</a:t>
              </a:r>
            </a:p>
          </p:txBody>
        </p:sp>
        <p:sp>
          <p:nvSpPr>
            <p:cNvPr id="10335" name="Text Box 33"/>
            <p:cNvSpPr txBox="1">
              <a:spLocks noChangeArrowheads="1"/>
            </p:cNvSpPr>
            <p:nvPr/>
          </p:nvSpPr>
          <p:spPr bwMode="auto">
            <a:xfrm>
              <a:off x="612" y="243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9</a:t>
              </a:r>
            </a:p>
          </p:txBody>
        </p:sp>
        <p:sp>
          <p:nvSpPr>
            <p:cNvPr id="10336" name="Text Box 34"/>
            <p:cNvSpPr txBox="1">
              <a:spLocks noChangeArrowheads="1"/>
            </p:cNvSpPr>
            <p:nvPr/>
          </p:nvSpPr>
          <p:spPr bwMode="auto">
            <a:xfrm>
              <a:off x="795" y="2103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11</a:t>
              </a:r>
            </a:p>
          </p:txBody>
        </p:sp>
        <p:sp>
          <p:nvSpPr>
            <p:cNvPr id="10337" name="Text Box 35"/>
            <p:cNvSpPr txBox="1">
              <a:spLocks noChangeArrowheads="1"/>
            </p:cNvSpPr>
            <p:nvPr/>
          </p:nvSpPr>
          <p:spPr bwMode="auto">
            <a:xfrm>
              <a:off x="654" y="225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10</a:t>
              </a:r>
            </a:p>
          </p:txBody>
        </p:sp>
        <p:sp>
          <p:nvSpPr>
            <p:cNvPr id="10338" name="Text Box 36"/>
            <p:cNvSpPr txBox="1">
              <a:spLocks noChangeArrowheads="1"/>
            </p:cNvSpPr>
            <p:nvPr/>
          </p:nvSpPr>
          <p:spPr bwMode="auto">
            <a:xfrm>
              <a:off x="678" y="2628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8</a:t>
              </a:r>
            </a:p>
          </p:txBody>
        </p:sp>
        <p:sp>
          <p:nvSpPr>
            <p:cNvPr id="10339" name="Text Box 37"/>
            <p:cNvSpPr txBox="1">
              <a:spLocks noChangeArrowheads="1"/>
            </p:cNvSpPr>
            <p:nvPr/>
          </p:nvSpPr>
          <p:spPr bwMode="auto">
            <a:xfrm>
              <a:off x="825" y="278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7</a:t>
              </a:r>
            </a:p>
          </p:txBody>
        </p:sp>
        <p:sp>
          <p:nvSpPr>
            <p:cNvPr id="10340" name="Text Box 38"/>
            <p:cNvSpPr txBox="1">
              <a:spLocks noChangeArrowheads="1"/>
            </p:cNvSpPr>
            <p:nvPr/>
          </p:nvSpPr>
          <p:spPr bwMode="auto">
            <a:xfrm>
              <a:off x="1236" y="277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5</a:t>
              </a:r>
            </a:p>
          </p:txBody>
        </p:sp>
        <p:sp>
          <p:nvSpPr>
            <p:cNvPr id="10341" name="Text Box 39"/>
            <p:cNvSpPr txBox="1">
              <a:spLocks noChangeArrowheads="1"/>
            </p:cNvSpPr>
            <p:nvPr/>
          </p:nvSpPr>
          <p:spPr bwMode="auto">
            <a:xfrm>
              <a:off x="1359" y="2628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4</a:t>
              </a:r>
            </a:p>
          </p:txBody>
        </p:sp>
        <p:sp>
          <p:nvSpPr>
            <p:cNvPr id="10342" name="Line 40"/>
            <p:cNvSpPr>
              <a:spLocks noChangeShapeType="1"/>
            </p:cNvSpPr>
            <p:nvPr/>
          </p:nvSpPr>
          <p:spPr bwMode="auto">
            <a:xfrm>
              <a:off x="1095" y="2544"/>
              <a:ext cx="3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3" name="Line 41"/>
            <p:cNvSpPr>
              <a:spLocks noChangeShapeType="1"/>
            </p:cNvSpPr>
            <p:nvPr/>
          </p:nvSpPr>
          <p:spPr bwMode="auto">
            <a:xfrm>
              <a:off x="1095" y="2553"/>
              <a:ext cx="240" cy="1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4" name="Oval 42"/>
            <p:cNvSpPr>
              <a:spLocks noChangeArrowheads="1"/>
            </p:cNvSpPr>
            <p:nvPr/>
          </p:nvSpPr>
          <p:spPr bwMode="auto">
            <a:xfrm>
              <a:off x="1080" y="2535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ahoma" pitchFamily="34" charset="0"/>
              </a:endParaRPr>
            </a:p>
          </p:txBody>
        </p:sp>
      </p:grpSp>
      <p:grpSp>
        <p:nvGrpSpPr>
          <p:cNvPr id="46123" name="Group 43"/>
          <p:cNvGrpSpPr>
            <a:grpSpLocks/>
          </p:cNvGrpSpPr>
          <p:nvPr/>
        </p:nvGrpSpPr>
        <p:grpSpPr bwMode="auto">
          <a:xfrm>
            <a:off x="6762750" y="1905000"/>
            <a:ext cx="1619250" cy="1543050"/>
            <a:chOff x="2592" y="2064"/>
            <a:chExt cx="1020" cy="972"/>
          </a:xfrm>
        </p:grpSpPr>
        <p:grpSp>
          <p:nvGrpSpPr>
            <p:cNvPr id="10312" name="Group 44"/>
            <p:cNvGrpSpPr>
              <a:grpSpLocks/>
            </p:cNvGrpSpPr>
            <p:nvPr/>
          </p:nvGrpSpPr>
          <p:grpSpPr bwMode="auto">
            <a:xfrm>
              <a:off x="2592" y="2064"/>
              <a:ext cx="1020" cy="972"/>
              <a:chOff x="2592" y="2064"/>
              <a:chExt cx="1020" cy="972"/>
            </a:xfrm>
          </p:grpSpPr>
          <p:grpSp>
            <p:nvGrpSpPr>
              <p:cNvPr id="10315" name="Group 45"/>
              <p:cNvGrpSpPr>
                <a:grpSpLocks/>
              </p:cNvGrpSpPr>
              <p:nvPr/>
            </p:nvGrpSpPr>
            <p:grpSpPr bwMode="auto">
              <a:xfrm>
                <a:off x="2604" y="2064"/>
                <a:ext cx="960" cy="963"/>
                <a:chOff x="2880" y="2013"/>
                <a:chExt cx="960" cy="963"/>
              </a:xfrm>
            </p:grpSpPr>
            <p:sp>
              <p:nvSpPr>
                <p:cNvPr id="10328" name="Oval 46" descr="Water droplets"/>
                <p:cNvSpPr>
                  <a:spLocks noChangeArrowheads="1"/>
                </p:cNvSpPr>
                <p:nvPr/>
              </p:nvSpPr>
              <p:spPr bwMode="auto">
                <a:xfrm>
                  <a:off x="2880" y="2016"/>
                  <a:ext cx="960" cy="960"/>
                </a:xfrm>
                <a:prstGeom prst="ellipse">
                  <a:avLst/>
                </a:prstGeom>
                <a:blipFill dpi="0" rotWithShape="1">
                  <a:blip r:embed="rId4"/>
                  <a:srcRect/>
                  <a:tile tx="0" ty="0" sx="100000" sy="100000" flip="none" algn="tl"/>
                </a:blipFill>
                <a:ln w="57150" cmpd="thinThick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ahoma" pitchFamily="34" charset="0"/>
                  </a:endParaRPr>
                </a:p>
              </p:txBody>
            </p:sp>
            <p:sp>
              <p:nvSpPr>
                <p:cNvPr id="10329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3246" y="2013"/>
                  <a:ext cx="240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400" b="1">
                      <a:latin typeface="Arial" charset="0"/>
                    </a:rPr>
                    <a:t>12</a:t>
                  </a:r>
                </a:p>
              </p:txBody>
            </p:sp>
          </p:grpSp>
          <p:sp>
            <p:nvSpPr>
              <p:cNvPr id="10316" name="Text Box 48"/>
              <p:cNvSpPr txBox="1">
                <a:spLocks noChangeArrowheads="1"/>
              </p:cNvSpPr>
              <p:nvPr/>
            </p:nvSpPr>
            <p:spPr bwMode="auto">
              <a:xfrm>
                <a:off x="3189" y="2118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latin typeface="Arial" charset="0"/>
                  </a:rPr>
                  <a:t>1</a:t>
                </a:r>
              </a:p>
            </p:txBody>
          </p:sp>
          <p:sp>
            <p:nvSpPr>
              <p:cNvPr id="10317" name="Text Box 49"/>
              <p:cNvSpPr txBox="1">
                <a:spLocks noChangeArrowheads="1"/>
              </p:cNvSpPr>
              <p:nvPr/>
            </p:nvSpPr>
            <p:spPr bwMode="auto">
              <a:xfrm>
                <a:off x="3330" y="2256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latin typeface="Arial" charset="0"/>
                  </a:rPr>
                  <a:t>2</a:t>
                </a:r>
              </a:p>
            </p:txBody>
          </p:sp>
          <p:sp>
            <p:nvSpPr>
              <p:cNvPr id="10318" name="Text Box 50"/>
              <p:cNvSpPr txBox="1">
                <a:spLocks noChangeArrowheads="1"/>
              </p:cNvSpPr>
              <p:nvPr/>
            </p:nvSpPr>
            <p:spPr bwMode="auto">
              <a:xfrm>
                <a:off x="3372" y="2451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latin typeface="Arial" charset="0"/>
                  </a:rPr>
                  <a:t>3</a:t>
                </a:r>
              </a:p>
            </p:txBody>
          </p:sp>
          <p:sp>
            <p:nvSpPr>
              <p:cNvPr id="10319" name="Text Box 51"/>
              <p:cNvSpPr txBox="1">
                <a:spLocks noChangeArrowheads="1"/>
              </p:cNvSpPr>
              <p:nvPr/>
            </p:nvSpPr>
            <p:spPr bwMode="auto">
              <a:xfrm>
                <a:off x="3015" y="2844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latin typeface="Arial" charset="0"/>
                  </a:rPr>
                  <a:t>6</a:t>
                </a:r>
              </a:p>
            </p:txBody>
          </p:sp>
          <p:sp>
            <p:nvSpPr>
              <p:cNvPr id="10320" name="Text Box 52"/>
              <p:cNvSpPr txBox="1">
                <a:spLocks noChangeArrowheads="1"/>
              </p:cNvSpPr>
              <p:nvPr/>
            </p:nvSpPr>
            <p:spPr bwMode="auto">
              <a:xfrm>
                <a:off x="2592" y="2448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latin typeface="Arial" charset="0"/>
                  </a:rPr>
                  <a:t>9</a:t>
                </a:r>
              </a:p>
            </p:txBody>
          </p:sp>
          <p:sp>
            <p:nvSpPr>
              <p:cNvPr id="10321" name="Text Box 53"/>
              <p:cNvSpPr txBox="1">
                <a:spLocks noChangeArrowheads="1"/>
              </p:cNvSpPr>
              <p:nvPr/>
            </p:nvSpPr>
            <p:spPr bwMode="auto">
              <a:xfrm>
                <a:off x="2775" y="2115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latin typeface="Arial" charset="0"/>
                  </a:rPr>
                  <a:t>11</a:t>
                </a:r>
              </a:p>
            </p:txBody>
          </p:sp>
          <p:sp>
            <p:nvSpPr>
              <p:cNvPr id="10322" name="Text Box 54"/>
              <p:cNvSpPr txBox="1">
                <a:spLocks noChangeArrowheads="1"/>
              </p:cNvSpPr>
              <p:nvPr/>
            </p:nvSpPr>
            <p:spPr bwMode="auto">
              <a:xfrm>
                <a:off x="2634" y="2268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latin typeface="Arial" charset="0"/>
                  </a:rPr>
                  <a:t>10</a:t>
                </a:r>
              </a:p>
            </p:txBody>
          </p:sp>
          <p:sp>
            <p:nvSpPr>
              <p:cNvPr id="10323" name="Text Box 55"/>
              <p:cNvSpPr txBox="1">
                <a:spLocks noChangeArrowheads="1"/>
              </p:cNvSpPr>
              <p:nvPr/>
            </p:nvSpPr>
            <p:spPr bwMode="auto">
              <a:xfrm>
                <a:off x="2658" y="2640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latin typeface="Arial" charset="0"/>
                  </a:rPr>
                  <a:t>8</a:t>
                </a:r>
              </a:p>
            </p:txBody>
          </p:sp>
          <p:sp>
            <p:nvSpPr>
              <p:cNvPr id="10324" name="Text Box 56"/>
              <p:cNvSpPr txBox="1">
                <a:spLocks noChangeArrowheads="1"/>
              </p:cNvSpPr>
              <p:nvPr/>
            </p:nvSpPr>
            <p:spPr bwMode="auto">
              <a:xfrm>
                <a:off x="2805" y="2796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latin typeface="Arial" charset="0"/>
                  </a:rPr>
                  <a:t>7</a:t>
                </a:r>
              </a:p>
            </p:txBody>
          </p:sp>
          <p:sp>
            <p:nvSpPr>
              <p:cNvPr id="10325" name="Text Box 57"/>
              <p:cNvSpPr txBox="1">
                <a:spLocks noChangeArrowheads="1"/>
              </p:cNvSpPr>
              <p:nvPr/>
            </p:nvSpPr>
            <p:spPr bwMode="auto">
              <a:xfrm>
                <a:off x="3216" y="2784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latin typeface="Arial" charset="0"/>
                  </a:rPr>
                  <a:t>5</a:t>
                </a:r>
              </a:p>
            </p:txBody>
          </p:sp>
          <p:sp>
            <p:nvSpPr>
              <p:cNvPr id="10326" name="Text Box 58"/>
              <p:cNvSpPr txBox="1">
                <a:spLocks noChangeArrowheads="1"/>
              </p:cNvSpPr>
              <p:nvPr/>
            </p:nvSpPr>
            <p:spPr bwMode="auto">
              <a:xfrm>
                <a:off x="3339" y="2640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latin typeface="Arial" charset="0"/>
                  </a:rPr>
                  <a:t>4</a:t>
                </a:r>
              </a:p>
            </p:txBody>
          </p:sp>
          <p:sp>
            <p:nvSpPr>
              <p:cNvPr id="10327" name="Oval 59"/>
              <p:cNvSpPr>
                <a:spLocks noChangeArrowheads="1"/>
              </p:cNvSpPr>
              <p:nvPr/>
            </p:nvSpPr>
            <p:spPr bwMode="auto">
              <a:xfrm>
                <a:off x="3060" y="2547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ahoma" pitchFamily="34" charset="0"/>
                </a:endParaRPr>
              </a:p>
            </p:txBody>
          </p:sp>
        </p:grpSp>
        <p:sp>
          <p:nvSpPr>
            <p:cNvPr id="10313" name="Line 60"/>
            <p:cNvSpPr>
              <a:spLocks noChangeShapeType="1"/>
            </p:cNvSpPr>
            <p:nvPr/>
          </p:nvSpPr>
          <p:spPr bwMode="auto">
            <a:xfrm>
              <a:off x="3081" y="2565"/>
              <a:ext cx="48" cy="2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4" name="Line 61"/>
            <p:cNvSpPr>
              <a:spLocks noChangeShapeType="1"/>
            </p:cNvSpPr>
            <p:nvPr/>
          </p:nvSpPr>
          <p:spPr bwMode="auto">
            <a:xfrm>
              <a:off x="3090" y="2565"/>
              <a:ext cx="174" cy="26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42" name="Group 62"/>
          <p:cNvGrpSpPr>
            <a:grpSpLocks/>
          </p:cNvGrpSpPr>
          <p:nvPr/>
        </p:nvGrpSpPr>
        <p:grpSpPr bwMode="auto">
          <a:xfrm>
            <a:off x="590550" y="4343400"/>
            <a:ext cx="1619250" cy="1543050"/>
            <a:chOff x="372" y="2880"/>
            <a:chExt cx="1020" cy="972"/>
          </a:xfrm>
        </p:grpSpPr>
        <p:grpSp>
          <p:nvGrpSpPr>
            <p:cNvPr id="10295" name="Group 63"/>
            <p:cNvGrpSpPr>
              <a:grpSpLocks/>
            </p:cNvGrpSpPr>
            <p:nvPr/>
          </p:nvGrpSpPr>
          <p:grpSpPr bwMode="auto">
            <a:xfrm>
              <a:off x="384" y="2880"/>
              <a:ext cx="960" cy="963"/>
              <a:chOff x="2880" y="2013"/>
              <a:chExt cx="960" cy="963"/>
            </a:xfrm>
          </p:grpSpPr>
          <p:sp>
            <p:nvSpPr>
              <p:cNvPr id="10310" name="Oval 64" descr="Water droplets"/>
              <p:cNvSpPr>
                <a:spLocks noChangeArrowheads="1"/>
              </p:cNvSpPr>
              <p:nvPr/>
            </p:nvSpPr>
            <p:spPr bwMode="auto">
              <a:xfrm>
                <a:off x="2880" y="2016"/>
                <a:ext cx="960" cy="960"/>
              </a:xfrm>
              <a:prstGeom prst="ellipse">
                <a:avLst/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 w="57150" cmpd="thinThick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ahoma" pitchFamily="34" charset="0"/>
                </a:endParaRPr>
              </a:p>
            </p:txBody>
          </p:sp>
          <p:sp>
            <p:nvSpPr>
              <p:cNvPr id="10311" name="Text Box 65"/>
              <p:cNvSpPr txBox="1">
                <a:spLocks noChangeArrowheads="1"/>
              </p:cNvSpPr>
              <p:nvPr/>
            </p:nvSpPr>
            <p:spPr bwMode="auto">
              <a:xfrm>
                <a:off x="3246" y="2013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latin typeface="Arial" charset="0"/>
                  </a:rPr>
                  <a:t>12</a:t>
                </a:r>
              </a:p>
            </p:txBody>
          </p:sp>
        </p:grpSp>
        <p:sp>
          <p:nvSpPr>
            <p:cNvPr id="10296" name="Text Box 66"/>
            <p:cNvSpPr txBox="1">
              <a:spLocks noChangeArrowheads="1"/>
            </p:cNvSpPr>
            <p:nvPr/>
          </p:nvSpPr>
          <p:spPr bwMode="auto">
            <a:xfrm>
              <a:off x="969" y="293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1</a:t>
              </a:r>
            </a:p>
          </p:txBody>
        </p:sp>
        <p:sp>
          <p:nvSpPr>
            <p:cNvPr id="10297" name="Text Box 67"/>
            <p:cNvSpPr txBox="1">
              <a:spLocks noChangeArrowheads="1"/>
            </p:cNvSpPr>
            <p:nvPr/>
          </p:nvSpPr>
          <p:spPr bwMode="auto">
            <a:xfrm>
              <a:off x="1110" y="307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2</a:t>
              </a:r>
            </a:p>
          </p:txBody>
        </p:sp>
        <p:sp>
          <p:nvSpPr>
            <p:cNvPr id="10298" name="Text Box 68"/>
            <p:cNvSpPr txBox="1">
              <a:spLocks noChangeArrowheads="1"/>
            </p:cNvSpPr>
            <p:nvPr/>
          </p:nvSpPr>
          <p:spPr bwMode="auto">
            <a:xfrm>
              <a:off x="1152" y="3267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3</a:t>
              </a:r>
            </a:p>
          </p:txBody>
        </p:sp>
        <p:sp>
          <p:nvSpPr>
            <p:cNvPr id="10299" name="Text Box 69"/>
            <p:cNvSpPr txBox="1">
              <a:spLocks noChangeArrowheads="1"/>
            </p:cNvSpPr>
            <p:nvPr/>
          </p:nvSpPr>
          <p:spPr bwMode="auto">
            <a:xfrm>
              <a:off x="795" y="3660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6</a:t>
              </a:r>
            </a:p>
          </p:txBody>
        </p:sp>
        <p:sp>
          <p:nvSpPr>
            <p:cNvPr id="10300" name="Text Box 70"/>
            <p:cNvSpPr txBox="1">
              <a:spLocks noChangeArrowheads="1"/>
            </p:cNvSpPr>
            <p:nvPr/>
          </p:nvSpPr>
          <p:spPr bwMode="auto">
            <a:xfrm>
              <a:off x="372" y="326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9</a:t>
              </a:r>
            </a:p>
          </p:txBody>
        </p:sp>
        <p:sp>
          <p:nvSpPr>
            <p:cNvPr id="10301" name="Text Box 71"/>
            <p:cNvSpPr txBox="1">
              <a:spLocks noChangeArrowheads="1"/>
            </p:cNvSpPr>
            <p:nvPr/>
          </p:nvSpPr>
          <p:spPr bwMode="auto">
            <a:xfrm>
              <a:off x="555" y="2931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11</a:t>
              </a:r>
            </a:p>
          </p:txBody>
        </p:sp>
        <p:sp>
          <p:nvSpPr>
            <p:cNvPr id="10302" name="Text Box 72"/>
            <p:cNvSpPr txBox="1">
              <a:spLocks noChangeArrowheads="1"/>
            </p:cNvSpPr>
            <p:nvPr/>
          </p:nvSpPr>
          <p:spPr bwMode="auto">
            <a:xfrm>
              <a:off x="414" y="308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10</a:t>
              </a:r>
            </a:p>
          </p:txBody>
        </p:sp>
        <p:sp>
          <p:nvSpPr>
            <p:cNvPr id="10303" name="Text Box 73"/>
            <p:cNvSpPr txBox="1">
              <a:spLocks noChangeArrowheads="1"/>
            </p:cNvSpPr>
            <p:nvPr/>
          </p:nvSpPr>
          <p:spPr bwMode="auto">
            <a:xfrm>
              <a:off x="438" y="345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8</a:t>
              </a:r>
            </a:p>
          </p:txBody>
        </p:sp>
        <p:sp>
          <p:nvSpPr>
            <p:cNvPr id="10304" name="Text Box 74"/>
            <p:cNvSpPr txBox="1">
              <a:spLocks noChangeArrowheads="1"/>
            </p:cNvSpPr>
            <p:nvPr/>
          </p:nvSpPr>
          <p:spPr bwMode="auto">
            <a:xfrm>
              <a:off x="585" y="361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7</a:t>
              </a:r>
            </a:p>
          </p:txBody>
        </p:sp>
        <p:sp>
          <p:nvSpPr>
            <p:cNvPr id="10305" name="Text Box 75"/>
            <p:cNvSpPr txBox="1">
              <a:spLocks noChangeArrowheads="1"/>
            </p:cNvSpPr>
            <p:nvPr/>
          </p:nvSpPr>
          <p:spPr bwMode="auto">
            <a:xfrm>
              <a:off x="996" y="3600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5</a:t>
              </a:r>
            </a:p>
          </p:txBody>
        </p:sp>
        <p:sp>
          <p:nvSpPr>
            <p:cNvPr id="10306" name="Text Box 76"/>
            <p:cNvSpPr txBox="1">
              <a:spLocks noChangeArrowheads="1"/>
            </p:cNvSpPr>
            <p:nvPr/>
          </p:nvSpPr>
          <p:spPr bwMode="auto">
            <a:xfrm>
              <a:off x="1119" y="345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4</a:t>
              </a:r>
            </a:p>
          </p:txBody>
        </p:sp>
        <p:sp>
          <p:nvSpPr>
            <p:cNvPr id="10307" name="Oval 77"/>
            <p:cNvSpPr>
              <a:spLocks noChangeArrowheads="1"/>
            </p:cNvSpPr>
            <p:nvPr/>
          </p:nvSpPr>
          <p:spPr bwMode="auto">
            <a:xfrm>
              <a:off x="849" y="3363"/>
              <a:ext cx="48" cy="4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ahoma" pitchFamily="34" charset="0"/>
              </a:endParaRPr>
            </a:p>
          </p:txBody>
        </p:sp>
        <p:sp>
          <p:nvSpPr>
            <p:cNvPr id="10308" name="Line 78"/>
            <p:cNvSpPr>
              <a:spLocks noChangeShapeType="1"/>
            </p:cNvSpPr>
            <p:nvPr/>
          </p:nvSpPr>
          <p:spPr bwMode="auto">
            <a:xfrm flipH="1">
              <a:off x="612" y="3387"/>
              <a:ext cx="249" cy="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9" name="Line 79"/>
            <p:cNvSpPr>
              <a:spLocks noChangeShapeType="1"/>
            </p:cNvSpPr>
            <p:nvPr/>
          </p:nvSpPr>
          <p:spPr bwMode="auto">
            <a:xfrm>
              <a:off x="879" y="3372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60" name="Group 80"/>
          <p:cNvGrpSpPr>
            <a:grpSpLocks/>
          </p:cNvGrpSpPr>
          <p:nvPr/>
        </p:nvGrpSpPr>
        <p:grpSpPr bwMode="auto">
          <a:xfrm>
            <a:off x="3638550" y="4343400"/>
            <a:ext cx="1619250" cy="1543050"/>
            <a:chOff x="2304" y="1440"/>
            <a:chExt cx="1020" cy="972"/>
          </a:xfrm>
        </p:grpSpPr>
        <p:grpSp>
          <p:nvGrpSpPr>
            <p:cNvPr id="10277" name="Group 81"/>
            <p:cNvGrpSpPr>
              <a:grpSpLocks/>
            </p:cNvGrpSpPr>
            <p:nvPr/>
          </p:nvGrpSpPr>
          <p:grpSpPr bwMode="auto">
            <a:xfrm>
              <a:off x="2304" y="1440"/>
              <a:ext cx="1020" cy="972"/>
              <a:chOff x="2592" y="2064"/>
              <a:chExt cx="1020" cy="972"/>
            </a:xfrm>
          </p:grpSpPr>
          <p:grpSp>
            <p:nvGrpSpPr>
              <p:cNvPr id="10280" name="Group 82"/>
              <p:cNvGrpSpPr>
                <a:grpSpLocks/>
              </p:cNvGrpSpPr>
              <p:nvPr/>
            </p:nvGrpSpPr>
            <p:grpSpPr bwMode="auto">
              <a:xfrm>
                <a:off x="2604" y="2064"/>
                <a:ext cx="960" cy="963"/>
                <a:chOff x="2880" y="2013"/>
                <a:chExt cx="960" cy="963"/>
              </a:xfrm>
            </p:grpSpPr>
            <p:sp>
              <p:nvSpPr>
                <p:cNvPr id="10293" name="Oval 83" descr="Water droplets"/>
                <p:cNvSpPr>
                  <a:spLocks noChangeArrowheads="1"/>
                </p:cNvSpPr>
                <p:nvPr/>
              </p:nvSpPr>
              <p:spPr bwMode="auto">
                <a:xfrm>
                  <a:off x="2880" y="2016"/>
                  <a:ext cx="960" cy="960"/>
                </a:xfrm>
                <a:prstGeom prst="ellipse">
                  <a:avLst/>
                </a:prstGeom>
                <a:blipFill dpi="0" rotWithShape="1">
                  <a:blip r:embed="rId4"/>
                  <a:srcRect/>
                  <a:tile tx="0" ty="0" sx="100000" sy="100000" flip="none" algn="tl"/>
                </a:blipFill>
                <a:ln w="57150" cmpd="thinThick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ahoma" pitchFamily="34" charset="0"/>
                  </a:endParaRPr>
                </a:p>
              </p:txBody>
            </p:sp>
            <p:sp>
              <p:nvSpPr>
                <p:cNvPr id="10294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3246" y="2013"/>
                  <a:ext cx="240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400" b="1">
                      <a:latin typeface="Arial" charset="0"/>
                    </a:rPr>
                    <a:t>12</a:t>
                  </a:r>
                </a:p>
              </p:txBody>
            </p:sp>
          </p:grpSp>
          <p:sp>
            <p:nvSpPr>
              <p:cNvPr id="10281" name="Text Box 85"/>
              <p:cNvSpPr txBox="1">
                <a:spLocks noChangeArrowheads="1"/>
              </p:cNvSpPr>
              <p:nvPr/>
            </p:nvSpPr>
            <p:spPr bwMode="auto">
              <a:xfrm>
                <a:off x="3189" y="2118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latin typeface="Arial" charset="0"/>
                  </a:rPr>
                  <a:t>1</a:t>
                </a:r>
              </a:p>
            </p:txBody>
          </p:sp>
          <p:sp>
            <p:nvSpPr>
              <p:cNvPr id="10282" name="Text Box 86"/>
              <p:cNvSpPr txBox="1">
                <a:spLocks noChangeArrowheads="1"/>
              </p:cNvSpPr>
              <p:nvPr/>
            </p:nvSpPr>
            <p:spPr bwMode="auto">
              <a:xfrm>
                <a:off x="3330" y="2256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latin typeface="Arial" charset="0"/>
                  </a:rPr>
                  <a:t>2</a:t>
                </a:r>
              </a:p>
            </p:txBody>
          </p:sp>
          <p:sp>
            <p:nvSpPr>
              <p:cNvPr id="10283" name="Text Box 87"/>
              <p:cNvSpPr txBox="1">
                <a:spLocks noChangeArrowheads="1"/>
              </p:cNvSpPr>
              <p:nvPr/>
            </p:nvSpPr>
            <p:spPr bwMode="auto">
              <a:xfrm>
                <a:off x="3372" y="2451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latin typeface="Arial" charset="0"/>
                  </a:rPr>
                  <a:t>3</a:t>
                </a:r>
              </a:p>
            </p:txBody>
          </p:sp>
          <p:sp>
            <p:nvSpPr>
              <p:cNvPr id="10284" name="Text Box 88"/>
              <p:cNvSpPr txBox="1">
                <a:spLocks noChangeArrowheads="1"/>
              </p:cNvSpPr>
              <p:nvPr/>
            </p:nvSpPr>
            <p:spPr bwMode="auto">
              <a:xfrm>
                <a:off x="3015" y="2844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latin typeface="Arial" charset="0"/>
                  </a:rPr>
                  <a:t>6</a:t>
                </a:r>
              </a:p>
            </p:txBody>
          </p:sp>
          <p:sp>
            <p:nvSpPr>
              <p:cNvPr id="10285" name="Text Box 89"/>
              <p:cNvSpPr txBox="1">
                <a:spLocks noChangeArrowheads="1"/>
              </p:cNvSpPr>
              <p:nvPr/>
            </p:nvSpPr>
            <p:spPr bwMode="auto">
              <a:xfrm>
                <a:off x="2592" y="2448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latin typeface="Arial" charset="0"/>
                  </a:rPr>
                  <a:t>9</a:t>
                </a:r>
              </a:p>
            </p:txBody>
          </p:sp>
          <p:sp>
            <p:nvSpPr>
              <p:cNvPr id="10286" name="Text Box 90"/>
              <p:cNvSpPr txBox="1">
                <a:spLocks noChangeArrowheads="1"/>
              </p:cNvSpPr>
              <p:nvPr/>
            </p:nvSpPr>
            <p:spPr bwMode="auto">
              <a:xfrm>
                <a:off x="2775" y="2115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latin typeface="Arial" charset="0"/>
                  </a:rPr>
                  <a:t>11</a:t>
                </a:r>
              </a:p>
            </p:txBody>
          </p:sp>
          <p:sp>
            <p:nvSpPr>
              <p:cNvPr id="10287" name="Text Box 91"/>
              <p:cNvSpPr txBox="1">
                <a:spLocks noChangeArrowheads="1"/>
              </p:cNvSpPr>
              <p:nvPr/>
            </p:nvSpPr>
            <p:spPr bwMode="auto">
              <a:xfrm>
                <a:off x="2634" y="2268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latin typeface="Arial" charset="0"/>
                  </a:rPr>
                  <a:t>10</a:t>
                </a:r>
              </a:p>
            </p:txBody>
          </p:sp>
          <p:sp>
            <p:nvSpPr>
              <p:cNvPr id="10288" name="Text Box 92"/>
              <p:cNvSpPr txBox="1">
                <a:spLocks noChangeArrowheads="1"/>
              </p:cNvSpPr>
              <p:nvPr/>
            </p:nvSpPr>
            <p:spPr bwMode="auto">
              <a:xfrm>
                <a:off x="2658" y="2640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latin typeface="Arial" charset="0"/>
                  </a:rPr>
                  <a:t>8</a:t>
                </a:r>
              </a:p>
            </p:txBody>
          </p:sp>
          <p:sp>
            <p:nvSpPr>
              <p:cNvPr id="10289" name="Text Box 93"/>
              <p:cNvSpPr txBox="1">
                <a:spLocks noChangeArrowheads="1"/>
              </p:cNvSpPr>
              <p:nvPr/>
            </p:nvSpPr>
            <p:spPr bwMode="auto">
              <a:xfrm>
                <a:off x="2805" y="2796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latin typeface="Arial" charset="0"/>
                  </a:rPr>
                  <a:t>7</a:t>
                </a:r>
              </a:p>
            </p:txBody>
          </p:sp>
          <p:sp>
            <p:nvSpPr>
              <p:cNvPr id="10290" name="Text Box 94"/>
              <p:cNvSpPr txBox="1">
                <a:spLocks noChangeArrowheads="1"/>
              </p:cNvSpPr>
              <p:nvPr/>
            </p:nvSpPr>
            <p:spPr bwMode="auto">
              <a:xfrm>
                <a:off x="3216" y="2784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latin typeface="Arial" charset="0"/>
                  </a:rPr>
                  <a:t>5</a:t>
                </a:r>
              </a:p>
            </p:txBody>
          </p:sp>
          <p:sp>
            <p:nvSpPr>
              <p:cNvPr id="10291" name="Text Box 95"/>
              <p:cNvSpPr txBox="1">
                <a:spLocks noChangeArrowheads="1"/>
              </p:cNvSpPr>
              <p:nvPr/>
            </p:nvSpPr>
            <p:spPr bwMode="auto">
              <a:xfrm>
                <a:off x="3339" y="2640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latin typeface="Arial" charset="0"/>
                  </a:rPr>
                  <a:t>4</a:t>
                </a:r>
              </a:p>
            </p:txBody>
          </p:sp>
          <p:sp>
            <p:nvSpPr>
              <p:cNvPr id="10292" name="Oval 96"/>
              <p:cNvSpPr>
                <a:spLocks noChangeArrowheads="1"/>
              </p:cNvSpPr>
              <p:nvPr/>
            </p:nvSpPr>
            <p:spPr bwMode="auto">
              <a:xfrm>
                <a:off x="3060" y="2547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ahoma" pitchFamily="34" charset="0"/>
                </a:endParaRPr>
              </a:p>
            </p:txBody>
          </p:sp>
        </p:grpSp>
        <p:sp>
          <p:nvSpPr>
            <p:cNvPr id="10278" name="Line 97"/>
            <p:cNvSpPr>
              <a:spLocks noChangeShapeType="1"/>
            </p:cNvSpPr>
            <p:nvPr/>
          </p:nvSpPr>
          <p:spPr bwMode="auto">
            <a:xfrm flipH="1" flipV="1">
              <a:off x="2553" y="1842"/>
              <a:ext cx="24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9" name="Line 98"/>
            <p:cNvSpPr>
              <a:spLocks noChangeShapeType="1"/>
            </p:cNvSpPr>
            <p:nvPr/>
          </p:nvSpPr>
          <p:spPr bwMode="auto">
            <a:xfrm flipH="1">
              <a:off x="2505" y="1950"/>
              <a:ext cx="288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79" name="Group 99"/>
          <p:cNvGrpSpPr>
            <a:grpSpLocks/>
          </p:cNvGrpSpPr>
          <p:nvPr/>
        </p:nvGrpSpPr>
        <p:grpSpPr bwMode="auto">
          <a:xfrm>
            <a:off x="6705600" y="4419600"/>
            <a:ext cx="1619250" cy="1543050"/>
            <a:chOff x="2400" y="2880"/>
            <a:chExt cx="1020" cy="972"/>
          </a:xfrm>
        </p:grpSpPr>
        <p:grpSp>
          <p:nvGrpSpPr>
            <p:cNvPr id="10260" name="Group 100"/>
            <p:cNvGrpSpPr>
              <a:grpSpLocks/>
            </p:cNvGrpSpPr>
            <p:nvPr/>
          </p:nvGrpSpPr>
          <p:grpSpPr bwMode="auto">
            <a:xfrm>
              <a:off x="2412" y="2880"/>
              <a:ext cx="960" cy="963"/>
              <a:chOff x="2880" y="2013"/>
              <a:chExt cx="960" cy="963"/>
            </a:xfrm>
          </p:grpSpPr>
          <p:sp>
            <p:nvSpPr>
              <p:cNvPr id="10275" name="Oval 101" descr="Water droplets"/>
              <p:cNvSpPr>
                <a:spLocks noChangeArrowheads="1"/>
              </p:cNvSpPr>
              <p:nvPr/>
            </p:nvSpPr>
            <p:spPr bwMode="auto">
              <a:xfrm>
                <a:off x="2880" y="2016"/>
                <a:ext cx="960" cy="960"/>
              </a:xfrm>
              <a:prstGeom prst="ellipse">
                <a:avLst/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 w="57150" cmpd="thinThick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ahoma" pitchFamily="34" charset="0"/>
                </a:endParaRPr>
              </a:p>
            </p:txBody>
          </p:sp>
          <p:sp>
            <p:nvSpPr>
              <p:cNvPr id="10276" name="Text Box 102"/>
              <p:cNvSpPr txBox="1">
                <a:spLocks noChangeArrowheads="1"/>
              </p:cNvSpPr>
              <p:nvPr/>
            </p:nvSpPr>
            <p:spPr bwMode="auto">
              <a:xfrm>
                <a:off x="3246" y="2013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latin typeface="Arial" charset="0"/>
                  </a:rPr>
                  <a:t>12</a:t>
                </a:r>
              </a:p>
            </p:txBody>
          </p:sp>
        </p:grpSp>
        <p:sp>
          <p:nvSpPr>
            <p:cNvPr id="10261" name="Text Box 103"/>
            <p:cNvSpPr txBox="1">
              <a:spLocks noChangeArrowheads="1"/>
            </p:cNvSpPr>
            <p:nvPr/>
          </p:nvSpPr>
          <p:spPr bwMode="auto">
            <a:xfrm>
              <a:off x="2997" y="293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1</a:t>
              </a:r>
            </a:p>
          </p:txBody>
        </p:sp>
        <p:sp>
          <p:nvSpPr>
            <p:cNvPr id="10262" name="Text Box 104"/>
            <p:cNvSpPr txBox="1">
              <a:spLocks noChangeArrowheads="1"/>
            </p:cNvSpPr>
            <p:nvPr/>
          </p:nvSpPr>
          <p:spPr bwMode="auto">
            <a:xfrm>
              <a:off x="3138" y="307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2</a:t>
              </a:r>
            </a:p>
          </p:txBody>
        </p:sp>
        <p:sp>
          <p:nvSpPr>
            <p:cNvPr id="10263" name="Text Box 105"/>
            <p:cNvSpPr txBox="1">
              <a:spLocks noChangeArrowheads="1"/>
            </p:cNvSpPr>
            <p:nvPr/>
          </p:nvSpPr>
          <p:spPr bwMode="auto">
            <a:xfrm>
              <a:off x="3180" y="3267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3</a:t>
              </a:r>
            </a:p>
          </p:txBody>
        </p:sp>
        <p:sp>
          <p:nvSpPr>
            <p:cNvPr id="10264" name="Text Box 106"/>
            <p:cNvSpPr txBox="1">
              <a:spLocks noChangeArrowheads="1"/>
            </p:cNvSpPr>
            <p:nvPr/>
          </p:nvSpPr>
          <p:spPr bwMode="auto">
            <a:xfrm>
              <a:off x="2823" y="3660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6</a:t>
              </a:r>
            </a:p>
          </p:txBody>
        </p:sp>
        <p:sp>
          <p:nvSpPr>
            <p:cNvPr id="10265" name="Text Box 107"/>
            <p:cNvSpPr txBox="1">
              <a:spLocks noChangeArrowheads="1"/>
            </p:cNvSpPr>
            <p:nvPr/>
          </p:nvSpPr>
          <p:spPr bwMode="auto">
            <a:xfrm>
              <a:off x="2400" y="326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9</a:t>
              </a:r>
            </a:p>
          </p:txBody>
        </p:sp>
        <p:sp>
          <p:nvSpPr>
            <p:cNvPr id="10266" name="Text Box 108"/>
            <p:cNvSpPr txBox="1">
              <a:spLocks noChangeArrowheads="1"/>
            </p:cNvSpPr>
            <p:nvPr/>
          </p:nvSpPr>
          <p:spPr bwMode="auto">
            <a:xfrm>
              <a:off x="2583" y="2931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11</a:t>
              </a:r>
            </a:p>
          </p:txBody>
        </p:sp>
        <p:sp>
          <p:nvSpPr>
            <p:cNvPr id="10267" name="Text Box 109"/>
            <p:cNvSpPr txBox="1">
              <a:spLocks noChangeArrowheads="1"/>
            </p:cNvSpPr>
            <p:nvPr/>
          </p:nvSpPr>
          <p:spPr bwMode="auto">
            <a:xfrm>
              <a:off x="2442" y="308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10</a:t>
              </a:r>
            </a:p>
          </p:txBody>
        </p:sp>
        <p:sp>
          <p:nvSpPr>
            <p:cNvPr id="10268" name="Text Box 110"/>
            <p:cNvSpPr txBox="1">
              <a:spLocks noChangeArrowheads="1"/>
            </p:cNvSpPr>
            <p:nvPr/>
          </p:nvSpPr>
          <p:spPr bwMode="auto">
            <a:xfrm>
              <a:off x="2466" y="345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8</a:t>
              </a:r>
            </a:p>
          </p:txBody>
        </p:sp>
        <p:sp>
          <p:nvSpPr>
            <p:cNvPr id="10269" name="Text Box 111"/>
            <p:cNvSpPr txBox="1">
              <a:spLocks noChangeArrowheads="1"/>
            </p:cNvSpPr>
            <p:nvPr/>
          </p:nvSpPr>
          <p:spPr bwMode="auto">
            <a:xfrm>
              <a:off x="2613" y="361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7</a:t>
              </a:r>
            </a:p>
          </p:txBody>
        </p:sp>
        <p:sp>
          <p:nvSpPr>
            <p:cNvPr id="10270" name="Text Box 112"/>
            <p:cNvSpPr txBox="1">
              <a:spLocks noChangeArrowheads="1"/>
            </p:cNvSpPr>
            <p:nvPr/>
          </p:nvSpPr>
          <p:spPr bwMode="auto">
            <a:xfrm>
              <a:off x="3024" y="3600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5</a:t>
              </a:r>
            </a:p>
          </p:txBody>
        </p:sp>
        <p:sp>
          <p:nvSpPr>
            <p:cNvPr id="10271" name="Text Box 113"/>
            <p:cNvSpPr txBox="1">
              <a:spLocks noChangeArrowheads="1"/>
            </p:cNvSpPr>
            <p:nvPr/>
          </p:nvSpPr>
          <p:spPr bwMode="auto">
            <a:xfrm>
              <a:off x="3147" y="345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4</a:t>
              </a:r>
            </a:p>
          </p:txBody>
        </p:sp>
        <p:sp>
          <p:nvSpPr>
            <p:cNvPr id="10272" name="Oval 114"/>
            <p:cNvSpPr>
              <a:spLocks noChangeArrowheads="1"/>
            </p:cNvSpPr>
            <p:nvPr/>
          </p:nvSpPr>
          <p:spPr bwMode="auto">
            <a:xfrm>
              <a:off x="2868" y="3345"/>
              <a:ext cx="48" cy="4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ahoma" pitchFamily="34" charset="0"/>
              </a:endParaRPr>
            </a:p>
          </p:txBody>
        </p:sp>
        <p:sp>
          <p:nvSpPr>
            <p:cNvPr id="10273" name="Line 115"/>
            <p:cNvSpPr>
              <a:spLocks noChangeShapeType="1"/>
            </p:cNvSpPr>
            <p:nvPr/>
          </p:nvSpPr>
          <p:spPr bwMode="auto">
            <a:xfrm flipV="1">
              <a:off x="2892" y="3198"/>
              <a:ext cx="228" cy="1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4" name="Line 116"/>
            <p:cNvSpPr>
              <a:spLocks noChangeShapeType="1"/>
            </p:cNvSpPr>
            <p:nvPr/>
          </p:nvSpPr>
          <p:spPr bwMode="auto">
            <a:xfrm flipH="1">
              <a:off x="2544" y="3369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97" name="Text Box 117"/>
          <p:cNvSpPr txBox="1">
            <a:spLocks noChangeArrowheads="1"/>
          </p:cNvSpPr>
          <p:nvPr/>
        </p:nvSpPr>
        <p:spPr bwMode="auto">
          <a:xfrm>
            <a:off x="376238" y="3581400"/>
            <a:ext cx="22907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  <a:latin typeface=".VnAvant" pitchFamily="34" charset="0"/>
              </a:rPr>
              <a:t>It’s seven o’clock</a:t>
            </a:r>
          </a:p>
        </p:txBody>
      </p:sp>
      <p:sp>
        <p:nvSpPr>
          <p:cNvPr id="46198" name="Text Box 118"/>
          <p:cNvSpPr txBox="1">
            <a:spLocks noChangeArrowheads="1"/>
          </p:cNvSpPr>
          <p:nvPr/>
        </p:nvSpPr>
        <p:spPr bwMode="auto">
          <a:xfrm>
            <a:off x="3424238" y="3505200"/>
            <a:ext cx="22907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  <a:latin typeface=".VnAvant" pitchFamily="34" charset="0"/>
              </a:rPr>
              <a:t>It’s four fifteen</a:t>
            </a:r>
          </a:p>
        </p:txBody>
      </p:sp>
      <p:sp>
        <p:nvSpPr>
          <p:cNvPr id="46199" name="Text Box 119"/>
          <p:cNvSpPr txBox="1">
            <a:spLocks noChangeArrowheads="1"/>
          </p:cNvSpPr>
          <p:nvPr/>
        </p:nvSpPr>
        <p:spPr bwMode="auto">
          <a:xfrm>
            <a:off x="3429000" y="381000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  <a:latin typeface=".VnAvant" pitchFamily="34" charset="0"/>
              </a:rPr>
              <a:t>It’s a quarter past four</a:t>
            </a:r>
          </a:p>
        </p:txBody>
      </p:sp>
      <p:sp>
        <p:nvSpPr>
          <p:cNvPr id="46200" name="Text Box 120"/>
          <p:cNvSpPr txBox="1">
            <a:spLocks noChangeArrowheads="1"/>
          </p:cNvSpPr>
          <p:nvPr/>
        </p:nvSpPr>
        <p:spPr bwMode="auto">
          <a:xfrm>
            <a:off x="6324600" y="3429000"/>
            <a:ext cx="2290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  <a:latin typeface=".VnAvant" pitchFamily="34" charset="0"/>
              </a:rPr>
              <a:t>It’s five twenty-five        </a:t>
            </a:r>
          </a:p>
        </p:txBody>
      </p:sp>
      <p:sp>
        <p:nvSpPr>
          <p:cNvPr id="46201" name="Text Box 121"/>
          <p:cNvSpPr txBox="1">
            <a:spLocks noChangeArrowheads="1"/>
          </p:cNvSpPr>
          <p:nvPr/>
        </p:nvSpPr>
        <p:spPr bwMode="auto">
          <a:xfrm>
            <a:off x="6324600" y="3810000"/>
            <a:ext cx="281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  <a:latin typeface=".VnAvant" pitchFamily="34" charset="0"/>
              </a:rPr>
              <a:t>It’s twenty-five past five</a:t>
            </a:r>
          </a:p>
        </p:txBody>
      </p:sp>
      <p:sp>
        <p:nvSpPr>
          <p:cNvPr id="46202" name="Text Box 122"/>
          <p:cNvSpPr txBox="1">
            <a:spLocks noChangeArrowheads="1"/>
          </p:cNvSpPr>
          <p:nvPr/>
        </p:nvSpPr>
        <p:spPr bwMode="auto">
          <a:xfrm>
            <a:off x="452438" y="5943600"/>
            <a:ext cx="22907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  <a:latin typeface=".VnAvant" pitchFamily="34" charset="0"/>
              </a:rPr>
              <a:t>It’s eight thirty</a:t>
            </a:r>
          </a:p>
        </p:txBody>
      </p:sp>
      <p:sp>
        <p:nvSpPr>
          <p:cNvPr id="46203" name="Text Box 123"/>
          <p:cNvSpPr txBox="1">
            <a:spLocks noChangeArrowheads="1"/>
          </p:cNvSpPr>
          <p:nvPr/>
        </p:nvSpPr>
        <p:spPr bwMode="auto">
          <a:xfrm>
            <a:off x="457200" y="624840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  <a:latin typeface=".VnAvant" pitchFamily="34" charset="0"/>
              </a:rPr>
              <a:t>It’s half past eight</a:t>
            </a:r>
          </a:p>
        </p:txBody>
      </p:sp>
      <p:sp>
        <p:nvSpPr>
          <p:cNvPr id="46204" name="Text Box 124"/>
          <p:cNvSpPr txBox="1">
            <a:spLocks noChangeArrowheads="1"/>
          </p:cNvSpPr>
          <p:nvPr/>
        </p:nvSpPr>
        <p:spPr bwMode="auto">
          <a:xfrm>
            <a:off x="3729038" y="5948363"/>
            <a:ext cx="2290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  <a:latin typeface=".VnAvant" pitchFamily="34" charset="0"/>
              </a:rPr>
              <a:t>It’s nine forty</a:t>
            </a:r>
          </a:p>
        </p:txBody>
      </p:sp>
      <p:sp>
        <p:nvSpPr>
          <p:cNvPr id="46205" name="Text Box 125"/>
          <p:cNvSpPr txBox="1">
            <a:spLocks noChangeArrowheads="1"/>
          </p:cNvSpPr>
          <p:nvPr/>
        </p:nvSpPr>
        <p:spPr bwMode="auto">
          <a:xfrm>
            <a:off x="3733800" y="6253163"/>
            <a:ext cx="2667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  <a:latin typeface=".VnAvant" pitchFamily="34" charset="0"/>
              </a:rPr>
              <a:t>It’s twenty to ten</a:t>
            </a:r>
          </a:p>
        </p:txBody>
      </p:sp>
      <p:sp>
        <p:nvSpPr>
          <p:cNvPr id="46206" name="Text Box 126"/>
          <p:cNvSpPr txBox="1">
            <a:spLocks noChangeArrowheads="1"/>
          </p:cNvSpPr>
          <p:nvPr/>
        </p:nvSpPr>
        <p:spPr bwMode="auto">
          <a:xfrm>
            <a:off x="6360318" y="6019800"/>
            <a:ext cx="257889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FFFF00"/>
                </a:solidFill>
                <a:latin typeface=".VnAvant" pitchFamily="34" charset="0"/>
              </a:rPr>
              <a:t>It’s one </a:t>
            </a:r>
            <a:r>
              <a:rPr lang="en-US" altLang="en-US" sz="1800" b="1" dirty="0" smtClean="0">
                <a:solidFill>
                  <a:srgbClr val="FFFF00"/>
                </a:solidFill>
                <a:latin typeface=".VnAvant" pitchFamily="34" charset="0"/>
              </a:rPr>
              <a:t>forty-five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 smtClean="0">
                <a:solidFill>
                  <a:srgbClr val="FFFF00"/>
                </a:solidFill>
                <a:latin typeface=".VnAvant" pitchFamily="34" charset="0"/>
              </a:rPr>
              <a:t>It’s a quarter  to two</a:t>
            </a:r>
            <a:endParaRPr lang="en-US" altLang="en-US" sz="18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2" name="29 Track 2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29613" y="76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6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6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6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4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4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4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4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4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463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6197" grpId="0"/>
      <p:bldP spid="46198" grpId="0"/>
      <p:bldP spid="46199" grpId="0"/>
      <p:bldP spid="46200" grpId="0"/>
      <p:bldP spid="46201" grpId="0"/>
      <p:bldP spid="46202" grpId="0"/>
      <p:bldP spid="46203" grpId="0"/>
      <p:bldP spid="46204" grpId="0"/>
      <p:bldP spid="46205" grpId="0"/>
      <p:bldP spid="462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76" name="Rectangle 124"/>
          <p:cNvSpPr>
            <a:spLocks noChangeArrowheads="1"/>
          </p:cNvSpPr>
          <p:nvPr/>
        </p:nvSpPr>
        <p:spPr bwMode="auto">
          <a:xfrm>
            <a:off x="1371600" y="1344613"/>
            <a:ext cx="6705600" cy="25908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ahoma" pitchFamily="34" charset="0"/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1"/>
              </a:solidFill>
              <a:latin typeface="Tahoma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chemeClr val="bg1"/>
              </a:solidFill>
              <a:latin typeface=".Vn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.VnArial" pitchFamily="34" charset="0"/>
              </a:rPr>
              <a:t>- It is + hour + o’clock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.VnArial" pitchFamily="34" charset="0"/>
              </a:rPr>
              <a:t>-   It is hour + minute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.VnArial" pitchFamily="34" charset="0"/>
              </a:rPr>
              <a:t>    It is + minute + past / to + hour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.VnArial" pitchFamily="34" charset="0"/>
              </a:rPr>
              <a:t>- It is + a quarter + past / to + hour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.VnArial" pitchFamily="34" charset="0"/>
              </a:rPr>
              <a:t>- It is half past + hour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chemeClr val="bg1"/>
              </a:solidFill>
              <a:latin typeface=".Vn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chemeClr val="bg1"/>
              </a:solidFill>
              <a:latin typeface=".Vn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9277" name="AutoShape 125"/>
          <p:cNvSpPr>
            <a:spLocks/>
          </p:cNvSpPr>
          <p:nvPr/>
        </p:nvSpPr>
        <p:spPr bwMode="auto">
          <a:xfrm>
            <a:off x="1746250" y="2057400"/>
            <a:ext cx="158750" cy="685800"/>
          </a:xfrm>
          <a:prstGeom prst="leftBrace">
            <a:avLst>
              <a:gd name="adj1" fmla="val 36000"/>
              <a:gd name="adj2" fmla="val 50000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itchFamily="34" charset="0"/>
              </a:rPr>
              <a:t>              </a:t>
            </a:r>
          </a:p>
        </p:txBody>
      </p:sp>
      <p:grpSp>
        <p:nvGrpSpPr>
          <p:cNvPr id="49357" name="Group 205"/>
          <p:cNvGrpSpPr>
            <a:grpSpLocks/>
          </p:cNvGrpSpPr>
          <p:nvPr/>
        </p:nvGrpSpPr>
        <p:grpSpPr bwMode="auto">
          <a:xfrm>
            <a:off x="476250" y="4648200"/>
            <a:ext cx="1619250" cy="1543050"/>
            <a:chOff x="288" y="2928"/>
            <a:chExt cx="1020" cy="972"/>
          </a:xfrm>
        </p:grpSpPr>
        <p:grpSp>
          <p:nvGrpSpPr>
            <p:cNvPr id="11325" name="Group 127"/>
            <p:cNvGrpSpPr>
              <a:grpSpLocks/>
            </p:cNvGrpSpPr>
            <p:nvPr/>
          </p:nvGrpSpPr>
          <p:grpSpPr bwMode="auto">
            <a:xfrm>
              <a:off x="300" y="2928"/>
              <a:ext cx="960" cy="963"/>
              <a:chOff x="2880" y="2013"/>
              <a:chExt cx="960" cy="963"/>
            </a:xfrm>
          </p:grpSpPr>
          <p:sp>
            <p:nvSpPr>
              <p:cNvPr id="11340" name="Oval 128" descr="Water droplets"/>
              <p:cNvSpPr>
                <a:spLocks noChangeArrowheads="1"/>
              </p:cNvSpPr>
              <p:nvPr/>
            </p:nvSpPr>
            <p:spPr bwMode="auto">
              <a:xfrm>
                <a:off x="2880" y="2016"/>
                <a:ext cx="960" cy="960"/>
              </a:xfrm>
              <a:prstGeom prst="ellipse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57150" cmpd="thinThick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ahoma" pitchFamily="34" charset="0"/>
                </a:endParaRPr>
              </a:p>
            </p:txBody>
          </p:sp>
          <p:sp>
            <p:nvSpPr>
              <p:cNvPr id="11341" name="Text Box 129"/>
              <p:cNvSpPr txBox="1">
                <a:spLocks noChangeArrowheads="1"/>
              </p:cNvSpPr>
              <p:nvPr/>
            </p:nvSpPr>
            <p:spPr bwMode="auto">
              <a:xfrm>
                <a:off x="3246" y="2013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latin typeface="Arial" charset="0"/>
                  </a:rPr>
                  <a:t>12</a:t>
                </a:r>
              </a:p>
            </p:txBody>
          </p:sp>
        </p:grpSp>
        <p:sp>
          <p:nvSpPr>
            <p:cNvPr id="11326" name="Text Box 130"/>
            <p:cNvSpPr txBox="1">
              <a:spLocks noChangeArrowheads="1"/>
            </p:cNvSpPr>
            <p:nvPr/>
          </p:nvSpPr>
          <p:spPr bwMode="auto">
            <a:xfrm>
              <a:off x="885" y="298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1</a:t>
              </a:r>
            </a:p>
          </p:txBody>
        </p:sp>
        <p:sp>
          <p:nvSpPr>
            <p:cNvPr id="11327" name="Text Box 131"/>
            <p:cNvSpPr txBox="1">
              <a:spLocks noChangeArrowheads="1"/>
            </p:cNvSpPr>
            <p:nvPr/>
          </p:nvSpPr>
          <p:spPr bwMode="auto">
            <a:xfrm>
              <a:off x="1026" y="3120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2</a:t>
              </a:r>
            </a:p>
          </p:txBody>
        </p:sp>
        <p:sp>
          <p:nvSpPr>
            <p:cNvPr id="11328" name="Text Box 132"/>
            <p:cNvSpPr txBox="1">
              <a:spLocks noChangeArrowheads="1"/>
            </p:cNvSpPr>
            <p:nvPr/>
          </p:nvSpPr>
          <p:spPr bwMode="auto">
            <a:xfrm>
              <a:off x="1068" y="3315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3</a:t>
              </a:r>
            </a:p>
          </p:txBody>
        </p:sp>
        <p:sp>
          <p:nvSpPr>
            <p:cNvPr id="11329" name="Text Box 133"/>
            <p:cNvSpPr txBox="1">
              <a:spLocks noChangeArrowheads="1"/>
            </p:cNvSpPr>
            <p:nvPr/>
          </p:nvSpPr>
          <p:spPr bwMode="auto">
            <a:xfrm>
              <a:off x="711" y="3708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6</a:t>
              </a:r>
            </a:p>
          </p:txBody>
        </p:sp>
        <p:sp>
          <p:nvSpPr>
            <p:cNvPr id="11330" name="Text Box 134"/>
            <p:cNvSpPr txBox="1">
              <a:spLocks noChangeArrowheads="1"/>
            </p:cNvSpPr>
            <p:nvPr/>
          </p:nvSpPr>
          <p:spPr bwMode="auto">
            <a:xfrm>
              <a:off x="288" y="331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9</a:t>
              </a:r>
            </a:p>
          </p:txBody>
        </p:sp>
        <p:sp>
          <p:nvSpPr>
            <p:cNvPr id="11331" name="Text Box 135"/>
            <p:cNvSpPr txBox="1">
              <a:spLocks noChangeArrowheads="1"/>
            </p:cNvSpPr>
            <p:nvPr/>
          </p:nvSpPr>
          <p:spPr bwMode="auto">
            <a:xfrm>
              <a:off x="471" y="2979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11</a:t>
              </a:r>
            </a:p>
          </p:txBody>
        </p:sp>
        <p:sp>
          <p:nvSpPr>
            <p:cNvPr id="11332" name="Text Box 136"/>
            <p:cNvSpPr txBox="1">
              <a:spLocks noChangeArrowheads="1"/>
            </p:cNvSpPr>
            <p:nvPr/>
          </p:nvSpPr>
          <p:spPr bwMode="auto">
            <a:xfrm>
              <a:off x="330" y="313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10</a:t>
              </a:r>
            </a:p>
          </p:txBody>
        </p:sp>
        <p:sp>
          <p:nvSpPr>
            <p:cNvPr id="11333" name="Text Box 137"/>
            <p:cNvSpPr txBox="1">
              <a:spLocks noChangeArrowheads="1"/>
            </p:cNvSpPr>
            <p:nvPr/>
          </p:nvSpPr>
          <p:spPr bwMode="auto">
            <a:xfrm>
              <a:off x="354" y="350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8</a:t>
              </a:r>
            </a:p>
          </p:txBody>
        </p:sp>
        <p:sp>
          <p:nvSpPr>
            <p:cNvPr id="11334" name="Text Box 138"/>
            <p:cNvSpPr txBox="1">
              <a:spLocks noChangeArrowheads="1"/>
            </p:cNvSpPr>
            <p:nvPr/>
          </p:nvSpPr>
          <p:spPr bwMode="auto">
            <a:xfrm>
              <a:off x="501" y="3660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7</a:t>
              </a:r>
            </a:p>
          </p:txBody>
        </p:sp>
        <p:sp>
          <p:nvSpPr>
            <p:cNvPr id="11335" name="Text Box 139"/>
            <p:cNvSpPr txBox="1">
              <a:spLocks noChangeArrowheads="1"/>
            </p:cNvSpPr>
            <p:nvPr/>
          </p:nvSpPr>
          <p:spPr bwMode="auto">
            <a:xfrm>
              <a:off x="912" y="3648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5</a:t>
              </a:r>
            </a:p>
          </p:txBody>
        </p:sp>
        <p:sp>
          <p:nvSpPr>
            <p:cNvPr id="11336" name="Text Box 140"/>
            <p:cNvSpPr txBox="1">
              <a:spLocks noChangeArrowheads="1"/>
            </p:cNvSpPr>
            <p:nvPr/>
          </p:nvSpPr>
          <p:spPr bwMode="auto">
            <a:xfrm>
              <a:off x="1035" y="350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4</a:t>
              </a:r>
            </a:p>
          </p:txBody>
        </p:sp>
        <p:sp>
          <p:nvSpPr>
            <p:cNvPr id="11337" name="Line 141"/>
            <p:cNvSpPr>
              <a:spLocks noChangeShapeType="1"/>
            </p:cNvSpPr>
            <p:nvPr/>
          </p:nvSpPr>
          <p:spPr bwMode="auto">
            <a:xfrm flipV="1">
              <a:off x="768" y="3072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8" name="Line 142"/>
            <p:cNvSpPr>
              <a:spLocks noChangeShapeType="1"/>
            </p:cNvSpPr>
            <p:nvPr/>
          </p:nvSpPr>
          <p:spPr bwMode="auto">
            <a:xfrm flipH="1">
              <a:off x="576" y="3429"/>
              <a:ext cx="204" cy="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9" name="Oval 143"/>
            <p:cNvSpPr>
              <a:spLocks noChangeArrowheads="1"/>
            </p:cNvSpPr>
            <p:nvPr/>
          </p:nvSpPr>
          <p:spPr bwMode="auto">
            <a:xfrm>
              <a:off x="756" y="3411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ahoma" pitchFamily="34" charset="0"/>
              </a:endParaRPr>
            </a:p>
          </p:txBody>
        </p:sp>
      </p:grpSp>
      <p:grpSp>
        <p:nvGrpSpPr>
          <p:cNvPr id="49358" name="Group 206"/>
          <p:cNvGrpSpPr>
            <a:grpSpLocks/>
          </p:cNvGrpSpPr>
          <p:nvPr/>
        </p:nvGrpSpPr>
        <p:grpSpPr bwMode="auto">
          <a:xfrm>
            <a:off x="2590800" y="4648200"/>
            <a:ext cx="1695450" cy="1543050"/>
            <a:chOff x="1680" y="2928"/>
            <a:chExt cx="1020" cy="972"/>
          </a:xfrm>
        </p:grpSpPr>
        <p:grpSp>
          <p:nvGrpSpPr>
            <p:cNvPr id="11308" name="Group 145"/>
            <p:cNvGrpSpPr>
              <a:grpSpLocks/>
            </p:cNvGrpSpPr>
            <p:nvPr/>
          </p:nvGrpSpPr>
          <p:grpSpPr bwMode="auto">
            <a:xfrm>
              <a:off x="1692" y="2928"/>
              <a:ext cx="960" cy="963"/>
              <a:chOff x="2880" y="2013"/>
              <a:chExt cx="960" cy="963"/>
            </a:xfrm>
          </p:grpSpPr>
          <p:sp>
            <p:nvSpPr>
              <p:cNvPr id="11323" name="Oval 146" descr="Water droplets"/>
              <p:cNvSpPr>
                <a:spLocks noChangeArrowheads="1"/>
              </p:cNvSpPr>
              <p:nvPr/>
            </p:nvSpPr>
            <p:spPr bwMode="auto">
              <a:xfrm>
                <a:off x="2880" y="2016"/>
                <a:ext cx="960" cy="960"/>
              </a:xfrm>
              <a:prstGeom prst="ellipse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57150" cmpd="thinThick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ahoma" pitchFamily="34" charset="0"/>
                </a:endParaRPr>
              </a:p>
            </p:txBody>
          </p:sp>
          <p:sp>
            <p:nvSpPr>
              <p:cNvPr id="11324" name="Text Box 147"/>
              <p:cNvSpPr txBox="1">
                <a:spLocks noChangeArrowheads="1"/>
              </p:cNvSpPr>
              <p:nvPr/>
            </p:nvSpPr>
            <p:spPr bwMode="auto">
              <a:xfrm>
                <a:off x="3246" y="2013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latin typeface="Arial" charset="0"/>
                  </a:rPr>
                  <a:t>12</a:t>
                </a:r>
              </a:p>
            </p:txBody>
          </p:sp>
        </p:grpSp>
        <p:sp>
          <p:nvSpPr>
            <p:cNvPr id="11309" name="Text Box 148"/>
            <p:cNvSpPr txBox="1">
              <a:spLocks noChangeArrowheads="1"/>
            </p:cNvSpPr>
            <p:nvPr/>
          </p:nvSpPr>
          <p:spPr bwMode="auto">
            <a:xfrm>
              <a:off x="2277" y="298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1</a:t>
              </a:r>
            </a:p>
          </p:txBody>
        </p:sp>
        <p:sp>
          <p:nvSpPr>
            <p:cNvPr id="11310" name="Text Box 149"/>
            <p:cNvSpPr txBox="1">
              <a:spLocks noChangeArrowheads="1"/>
            </p:cNvSpPr>
            <p:nvPr/>
          </p:nvSpPr>
          <p:spPr bwMode="auto">
            <a:xfrm>
              <a:off x="2418" y="3120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2</a:t>
              </a:r>
            </a:p>
          </p:txBody>
        </p:sp>
        <p:sp>
          <p:nvSpPr>
            <p:cNvPr id="11311" name="Text Box 150"/>
            <p:cNvSpPr txBox="1">
              <a:spLocks noChangeArrowheads="1"/>
            </p:cNvSpPr>
            <p:nvPr/>
          </p:nvSpPr>
          <p:spPr bwMode="auto">
            <a:xfrm>
              <a:off x="2460" y="3315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3</a:t>
              </a:r>
            </a:p>
          </p:txBody>
        </p:sp>
        <p:sp>
          <p:nvSpPr>
            <p:cNvPr id="11312" name="Text Box 151"/>
            <p:cNvSpPr txBox="1">
              <a:spLocks noChangeArrowheads="1"/>
            </p:cNvSpPr>
            <p:nvPr/>
          </p:nvSpPr>
          <p:spPr bwMode="auto">
            <a:xfrm>
              <a:off x="2103" y="3708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6</a:t>
              </a:r>
            </a:p>
          </p:txBody>
        </p:sp>
        <p:sp>
          <p:nvSpPr>
            <p:cNvPr id="11313" name="Text Box 152"/>
            <p:cNvSpPr txBox="1">
              <a:spLocks noChangeArrowheads="1"/>
            </p:cNvSpPr>
            <p:nvPr/>
          </p:nvSpPr>
          <p:spPr bwMode="auto">
            <a:xfrm>
              <a:off x="1680" y="331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9</a:t>
              </a:r>
            </a:p>
          </p:txBody>
        </p:sp>
        <p:sp>
          <p:nvSpPr>
            <p:cNvPr id="11314" name="Text Box 153"/>
            <p:cNvSpPr txBox="1">
              <a:spLocks noChangeArrowheads="1"/>
            </p:cNvSpPr>
            <p:nvPr/>
          </p:nvSpPr>
          <p:spPr bwMode="auto">
            <a:xfrm>
              <a:off x="1863" y="2979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11</a:t>
              </a:r>
            </a:p>
          </p:txBody>
        </p:sp>
        <p:sp>
          <p:nvSpPr>
            <p:cNvPr id="11315" name="Text Box 154"/>
            <p:cNvSpPr txBox="1">
              <a:spLocks noChangeArrowheads="1"/>
            </p:cNvSpPr>
            <p:nvPr/>
          </p:nvSpPr>
          <p:spPr bwMode="auto">
            <a:xfrm>
              <a:off x="1722" y="313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10</a:t>
              </a:r>
            </a:p>
          </p:txBody>
        </p:sp>
        <p:sp>
          <p:nvSpPr>
            <p:cNvPr id="11316" name="Text Box 155"/>
            <p:cNvSpPr txBox="1">
              <a:spLocks noChangeArrowheads="1"/>
            </p:cNvSpPr>
            <p:nvPr/>
          </p:nvSpPr>
          <p:spPr bwMode="auto">
            <a:xfrm>
              <a:off x="1746" y="350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8</a:t>
              </a:r>
            </a:p>
          </p:txBody>
        </p:sp>
        <p:sp>
          <p:nvSpPr>
            <p:cNvPr id="11317" name="Text Box 156"/>
            <p:cNvSpPr txBox="1">
              <a:spLocks noChangeArrowheads="1"/>
            </p:cNvSpPr>
            <p:nvPr/>
          </p:nvSpPr>
          <p:spPr bwMode="auto">
            <a:xfrm>
              <a:off x="1893" y="3660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7</a:t>
              </a:r>
            </a:p>
          </p:txBody>
        </p:sp>
        <p:sp>
          <p:nvSpPr>
            <p:cNvPr id="11318" name="Text Box 157"/>
            <p:cNvSpPr txBox="1">
              <a:spLocks noChangeArrowheads="1"/>
            </p:cNvSpPr>
            <p:nvPr/>
          </p:nvSpPr>
          <p:spPr bwMode="auto">
            <a:xfrm>
              <a:off x="2304" y="3648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5</a:t>
              </a:r>
            </a:p>
          </p:txBody>
        </p:sp>
        <p:sp>
          <p:nvSpPr>
            <p:cNvPr id="11319" name="Text Box 158"/>
            <p:cNvSpPr txBox="1">
              <a:spLocks noChangeArrowheads="1"/>
            </p:cNvSpPr>
            <p:nvPr/>
          </p:nvSpPr>
          <p:spPr bwMode="auto">
            <a:xfrm>
              <a:off x="2427" y="350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4</a:t>
              </a:r>
            </a:p>
          </p:txBody>
        </p:sp>
        <p:sp>
          <p:nvSpPr>
            <p:cNvPr id="11320" name="Line 159"/>
            <p:cNvSpPr>
              <a:spLocks noChangeShapeType="1"/>
            </p:cNvSpPr>
            <p:nvPr/>
          </p:nvSpPr>
          <p:spPr bwMode="auto">
            <a:xfrm>
              <a:off x="2202" y="3420"/>
              <a:ext cx="34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1" name="Oval 161"/>
            <p:cNvSpPr>
              <a:spLocks noChangeArrowheads="1"/>
            </p:cNvSpPr>
            <p:nvPr/>
          </p:nvSpPr>
          <p:spPr bwMode="auto">
            <a:xfrm>
              <a:off x="2148" y="3411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ahoma" pitchFamily="34" charset="0"/>
              </a:endParaRPr>
            </a:p>
          </p:txBody>
        </p:sp>
        <p:sp>
          <p:nvSpPr>
            <p:cNvPr id="11322" name="Line 200"/>
            <p:cNvSpPr>
              <a:spLocks noChangeShapeType="1"/>
            </p:cNvSpPr>
            <p:nvPr/>
          </p:nvSpPr>
          <p:spPr bwMode="auto">
            <a:xfrm flipH="1">
              <a:off x="2029" y="3434"/>
              <a:ext cx="144" cy="21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361" name="Group 209"/>
          <p:cNvGrpSpPr>
            <a:grpSpLocks/>
          </p:cNvGrpSpPr>
          <p:nvPr/>
        </p:nvGrpSpPr>
        <p:grpSpPr bwMode="auto">
          <a:xfrm>
            <a:off x="6934200" y="4572000"/>
            <a:ext cx="1695450" cy="1543050"/>
            <a:chOff x="3072" y="2928"/>
            <a:chExt cx="1068" cy="972"/>
          </a:xfrm>
        </p:grpSpPr>
        <p:grpSp>
          <p:nvGrpSpPr>
            <p:cNvPr id="11291" name="Group 164"/>
            <p:cNvGrpSpPr>
              <a:grpSpLocks/>
            </p:cNvGrpSpPr>
            <p:nvPr/>
          </p:nvGrpSpPr>
          <p:grpSpPr bwMode="auto">
            <a:xfrm>
              <a:off x="3072" y="2928"/>
              <a:ext cx="1005" cy="963"/>
              <a:chOff x="2880" y="2013"/>
              <a:chExt cx="960" cy="963"/>
            </a:xfrm>
          </p:grpSpPr>
          <p:sp>
            <p:nvSpPr>
              <p:cNvPr id="11306" name="Oval 165" descr="Water droplets"/>
              <p:cNvSpPr>
                <a:spLocks noChangeArrowheads="1"/>
              </p:cNvSpPr>
              <p:nvPr/>
            </p:nvSpPr>
            <p:spPr bwMode="auto">
              <a:xfrm>
                <a:off x="2880" y="2016"/>
                <a:ext cx="960" cy="960"/>
              </a:xfrm>
              <a:prstGeom prst="ellipse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57150" cmpd="thinThick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ahoma" pitchFamily="34" charset="0"/>
                </a:endParaRPr>
              </a:p>
            </p:txBody>
          </p:sp>
          <p:sp>
            <p:nvSpPr>
              <p:cNvPr id="11307" name="Text Box 166"/>
              <p:cNvSpPr txBox="1">
                <a:spLocks noChangeArrowheads="1"/>
              </p:cNvSpPr>
              <p:nvPr/>
            </p:nvSpPr>
            <p:spPr bwMode="auto">
              <a:xfrm>
                <a:off x="3246" y="2013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latin typeface="Arial" charset="0"/>
                  </a:rPr>
                  <a:t>12</a:t>
                </a:r>
              </a:p>
            </p:txBody>
          </p:sp>
        </p:grpSp>
        <p:sp>
          <p:nvSpPr>
            <p:cNvPr id="11292" name="Text Box 167"/>
            <p:cNvSpPr txBox="1">
              <a:spLocks noChangeArrowheads="1"/>
            </p:cNvSpPr>
            <p:nvPr/>
          </p:nvSpPr>
          <p:spPr bwMode="auto">
            <a:xfrm>
              <a:off x="3697" y="2982"/>
              <a:ext cx="25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1</a:t>
              </a:r>
            </a:p>
          </p:txBody>
        </p:sp>
        <p:sp>
          <p:nvSpPr>
            <p:cNvPr id="11293" name="Text Box 168"/>
            <p:cNvSpPr txBox="1">
              <a:spLocks noChangeArrowheads="1"/>
            </p:cNvSpPr>
            <p:nvPr/>
          </p:nvSpPr>
          <p:spPr bwMode="auto">
            <a:xfrm>
              <a:off x="3845" y="3120"/>
              <a:ext cx="25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2</a:t>
              </a:r>
            </a:p>
          </p:txBody>
        </p:sp>
        <p:sp>
          <p:nvSpPr>
            <p:cNvPr id="11294" name="Text Box 169"/>
            <p:cNvSpPr txBox="1">
              <a:spLocks noChangeArrowheads="1"/>
            </p:cNvSpPr>
            <p:nvPr/>
          </p:nvSpPr>
          <p:spPr bwMode="auto">
            <a:xfrm>
              <a:off x="3889" y="3315"/>
              <a:ext cx="25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3</a:t>
              </a:r>
            </a:p>
          </p:txBody>
        </p:sp>
        <p:sp>
          <p:nvSpPr>
            <p:cNvPr id="11295" name="Text Box 170"/>
            <p:cNvSpPr txBox="1">
              <a:spLocks noChangeArrowheads="1"/>
            </p:cNvSpPr>
            <p:nvPr/>
          </p:nvSpPr>
          <p:spPr bwMode="auto">
            <a:xfrm>
              <a:off x="3515" y="3708"/>
              <a:ext cx="25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6</a:t>
              </a:r>
            </a:p>
          </p:txBody>
        </p:sp>
        <p:sp>
          <p:nvSpPr>
            <p:cNvPr id="11296" name="Text Box 171"/>
            <p:cNvSpPr txBox="1">
              <a:spLocks noChangeArrowheads="1"/>
            </p:cNvSpPr>
            <p:nvPr/>
          </p:nvSpPr>
          <p:spPr bwMode="auto">
            <a:xfrm>
              <a:off x="3072" y="3312"/>
              <a:ext cx="25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9</a:t>
              </a:r>
            </a:p>
          </p:txBody>
        </p:sp>
        <p:sp>
          <p:nvSpPr>
            <p:cNvPr id="11297" name="Text Box 172"/>
            <p:cNvSpPr txBox="1">
              <a:spLocks noChangeArrowheads="1"/>
            </p:cNvSpPr>
            <p:nvPr/>
          </p:nvSpPr>
          <p:spPr bwMode="auto">
            <a:xfrm>
              <a:off x="3264" y="2979"/>
              <a:ext cx="25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11</a:t>
              </a:r>
            </a:p>
          </p:txBody>
        </p:sp>
        <p:sp>
          <p:nvSpPr>
            <p:cNvPr id="11298" name="Text Box 173"/>
            <p:cNvSpPr txBox="1">
              <a:spLocks noChangeArrowheads="1"/>
            </p:cNvSpPr>
            <p:nvPr/>
          </p:nvSpPr>
          <p:spPr bwMode="auto">
            <a:xfrm>
              <a:off x="3116" y="3132"/>
              <a:ext cx="25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10</a:t>
              </a:r>
            </a:p>
          </p:txBody>
        </p:sp>
        <p:sp>
          <p:nvSpPr>
            <p:cNvPr id="11299" name="Text Box 174"/>
            <p:cNvSpPr txBox="1">
              <a:spLocks noChangeArrowheads="1"/>
            </p:cNvSpPr>
            <p:nvPr/>
          </p:nvSpPr>
          <p:spPr bwMode="auto">
            <a:xfrm>
              <a:off x="3141" y="3504"/>
              <a:ext cx="25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8</a:t>
              </a:r>
            </a:p>
          </p:txBody>
        </p:sp>
        <p:sp>
          <p:nvSpPr>
            <p:cNvPr id="11300" name="Text Box 175"/>
            <p:cNvSpPr txBox="1">
              <a:spLocks noChangeArrowheads="1"/>
            </p:cNvSpPr>
            <p:nvPr/>
          </p:nvSpPr>
          <p:spPr bwMode="auto">
            <a:xfrm>
              <a:off x="3295" y="3660"/>
              <a:ext cx="25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7</a:t>
              </a:r>
            </a:p>
          </p:txBody>
        </p:sp>
        <p:sp>
          <p:nvSpPr>
            <p:cNvPr id="11301" name="Text Box 176"/>
            <p:cNvSpPr txBox="1">
              <a:spLocks noChangeArrowheads="1"/>
            </p:cNvSpPr>
            <p:nvPr/>
          </p:nvSpPr>
          <p:spPr bwMode="auto">
            <a:xfrm>
              <a:off x="3725" y="3648"/>
              <a:ext cx="2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5</a:t>
              </a:r>
            </a:p>
          </p:txBody>
        </p:sp>
        <p:sp>
          <p:nvSpPr>
            <p:cNvPr id="11302" name="Text Box 177"/>
            <p:cNvSpPr txBox="1">
              <a:spLocks noChangeArrowheads="1"/>
            </p:cNvSpPr>
            <p:nvPr/>
          </p:nvSpPr>
          <p:spPr bwMode="auto">
            <a:xfrm>
              <a:off x="3854" y="3504"/>
              <a:ext cx="25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4</a:t>
              </a:r>
            </a:p>
          </p:txBody>
        </p:sp>
        <p:sp>
          <p:nvSpPr>
            <p:cNvPr id="11303" name="Oval 178"/>
            <p:cNvSpPr>
              <a:spLocks noChangeArrowheads="1"/>
            </p:cNvSpPr>
            <p:nvPr/>
          </p:nvSpPr>
          <p:spPr bwMode="auto">
            <a:xfrm>
              <a:off x="3562" y="3411"/>
              <a:ext cx="50" cy="4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ahoma" pitchFamily="34" charset="0"/>
              </a:endParaRPr>
            </a:p>
          </p:txBody>
        </p:sp>
        <p:sp>
          <p:nvSpPr>
            <p:cNvPr id="11304" name="Line 202"/>
            <p:cNvSpPr>
              <a:spLocks noChangeShapeType="1"/>
            </p:cNvSpPr>
            <p:nvPr/>
          </p:nvSpPr>
          <p:spPr bwMode="auto">
            <a:xfrm flipH="1">
              <a:off x="3552" y="3408"/>
              <a:ext cx="4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5" name="Line 203"/>
            <p:cNvSpPr>
              <a:spLocks noChangeShapeType="1"/>
            </p:cNvSpPr>
            <p:nvPr/>
          </p:nvSpPr>
          <p:spPr bwMode="auto">
            <a:xfrm>
              <a:off x="3587" y="3421"/>
              <a:ext cx="33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364" name="Group 212"/>
          <p:cNvGrpSpPr>
            <a:grpSpLocks/>
          </p:cNvGrpSpPr>
          <p:nvPr/>
        </p:nvGrpSpPr>
        <p:grpSpPr bwMode="auto">
          <a:xfrm>
            <a:off x="4800600" y="4648200"/>
            <a:ext cx="1676400" cy="1527175"/>
            <a:chOff x="4512" y="2976"/>
            <a:chExt cx="1056" cy="962"/>
          </a:xfrm>
        </p:grpSpPr>
        <p:grpSp>
          <p:nvGrpSpPr>
            <p:cNvPr id="11273" name="Group 210"/>
            <p:cNvGrpSpPr>
              <a:grpSpLocks/>
            </p:cNvGrpSpPr>
            <p:nvPr/>
          </p:nvGrpSpPr>
          <p:grpSpPr bwMode="auto">
            <a:xfrm>
              <a:off x="4512" y="2976"/>
              <a:ext cx="1056" cy="962"/>
              <a:chOff x="4512" y="2976"/>
              <a:chExt cx="1056" cy="962"/>
            </a:xfrm>
          </p:grpSpPr>
          <p:grpSp>
            <p:nvGrpSpPr>
              <p:cNvPr id="11276" name="Group 183"/>
              <p:cNvGrpSpPr>
                <a:grpSpLocks/>
              </p:cNvGrpSpPr>
              <p:nvPr/>
            </p:nvGrpSpPr>
            <p:grpSpPr bwMode="auto">
              <a:xfrm>
                <a:off x="4524" y="2976"/>
                <a:ext cx="994" cy="951"/>
                <a:chOff x="2880" y="2013"/>
                <a:chExt cx="960" cy="963"/>
              </a:xfrm>
            </p:grpSpPr>
            <p:sp>
              <p:nvSpPr>
                <p:cNvPr id="11289" name="Oval 184" descr="Water droplets"/>
                <p:cNvSpPr>
                  <a:spLocks noChangeArrowheads="1"/>
                </p:cNvSpPr>
                <p:nvPr/>
              </p:nvSpPr>
              <p:spPr bwMode="auto">
                <a:xfrm>
                  <a:off x="2880" y="2016"/>
                  <a:ext cx="960" cy="960"/>
                </a:xfrm>
                <a:prstGeom prst="ellipse">
                  <a:avLst/>
                </a:prstGeom>
                <a:blipFill dpi="0" rotWithShape="1">
                  <a:blip r:embed="rId2"/>
                  <a:srcRect/>
                  <a:tile tx="0" ty="0" sx="100000" sy="100000" flip="none" algn="tl"/>
                </a:blipFill>
                <a:ln w="57150" cmpd="thinThick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ahoma" pitchFamily="34" charset="0"/>
                  </a:endParaRPr>
                </a:p>
              </p:txBody>
            </p:sp>
            <p:sp>
              <p:nvSpPr>
                <p:cNvPr id="11290" name="Text Box 185"/>
                <p:cNvSpPr txBox="1">
                  <a:spLocks noChangeArrowheads="1"/>
                </p:cNvSpPr>
                <p:nvPr/>
              </p:nvSpPr>
              <p:spPr bwMode="auto">
                <a:xfrm>
                  <a:off x="3246" y="2013"/>
                  <a:ext cx="240" cy="1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400" b="1">
                      <a:latin typeface="Arial" charset="0"/>
                    </a:rPr>
                    <a:t>12</a:t>
                  </a:r>
                </a:p>
              </p:txBody>
            </p:sp>
          </p:grpSp>
          <p:sp>
            <p:nvSpPr>
              <p:cNvPr id="11277" name="Text Box 186"/>
              <p:cNvSpPr txBox="1">
                <a:spLocks noChangeArrowheads="1"/>
              </p:cNvSpPr>
              <p:nvPr/>
            </p:nvSpPr>
            <p:spPr bwMode="auto">
              <a:xfrm>
                <a:off x="5130" y="3029"/>
                <a:ext cx="24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latin typeface="Arial" charset="0"/>
                  </a:rPr>
                  <a:t>1</a:t>
                </a:r>
              </a:p>
            </p:txBody>
          </p:sp>
          <p:sp>
            <p:nvSpPr>
              <p:cNvPr id="11278" name="Text Box 187"/>
              <p:cNvSpPr txBox="1">
                <a:spLocks noChangeArrowheads="1"/>
              </p:cNvSpPr>
              <p:nvPr/>
            </p:nvSpPr>
            <p:spPr bwMode="auto">
              <a:xfrm>
                <a:off x="5276" y="3166"/>
                <a:ext cx="24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latin typeface="Arial" charset="0"/>
                  </a:rPr>
                  <a:t>2</a:t>
                </a:r>
              </a:p>
            </p:txBody>
          </p:sp>
          <p:sp>
            <p:nvSpPr>
              <p:cNvPr id="11279" name="Text Box 188"/>
              <p:cNvSpPr txBox="1">
                <a:spLocks noChangeArrowheads="1"/>
              </p:cNvSpPr>
              <p:nvPr/>
            </p:nvSpPr>
            <p:spPr bwMode="auto">
              <a:xfrm>
                <a:off x="5320" y="3358"/>
                <a:ext cx="24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latin typeface="Arial" charset="0"/>
                  </a:rPr>
                  <a:t>3</a:t>
                </a:r>
              </a:p>
            </p:txBody>
          </p:sp>
          <p:sp>
            <p:nvSpPr>
              <p:cNvPr id="11280" name="Text Box 189"/>
              <p:cNvSpPr txBox="1">
                <a:spLocks noChangeArrowheads="1"/>
              </p:cNvSpPr>
              <p:nvPr/>
            </p:nvSpPr>
            <p:spPr bwMode="auto">
              <a:xfrm>
                <a:off x="4950" y="3746"/>
                <a:ext cx="24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latin typeface="Arial" charset="0"/>
                  </a:rPr>
                  <a:t>6</a:t>
                </a:r>
              </a:p>
            </p:txBody>
          </p:sp>
          <p:sp>
            <p:nvSpPr>
              <p:cNvPr id="11281" name="Text Box 190"/>
              <p:cNvSpPr txBox="1">
                <a:spLocks noChangeArrowheads="1"/>
              </p:cNvSpPr>
              <p:nvPr/>
            </p:nvSpPr>
            <p:spPr bwMode="auto">
              <a:xfrm>
                <a:off x="4512" y="3355"/>
                <a:ext cx="24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latin typeface="Arial" charset="0"/>
                  </a:rPr>
                  <a:t>9</a:t>
                </a:r>
              </a:p>
            </p:txBody>
          </p:sp>
          <p:sp>
            <p:nvSpPr>
              <p:cNvPr id="11282" name="Text Box 191"/>
              <p:cNvSpPr txBox="1">
                <a:spLocks noChangeArrowheads="1"/>
              </p:cNvSpPr>
              <p:nvPr/>
            </p:nvSpPr>
            <p:spPr bwMode="auto">
              <a:xfrm>
                <a:off x="4701" y="3026"/>
                <a:ext cx="24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latin typeface="Arial" charset="0"/>
                  </a:rPr>
                  <a:t>11</a:t>
                </a:r>
              </a:p>
            </p:txBody>
          </p:sp>
          <p:sp>
            <p:nvSpPr>
              <p:cNvPr id="11283" name="Text Box 192"/>
              <p:cNvSpPr txBox="1">
                <a:spLocks noChangeArrowheads="1"/>
              </p:cNvSpPr>
              <p:nvPr/>
            </p:nvSpPr>
            <p:spPr bwMode="auto">
              <a:xfrm>
                <a:off x="4555" y="3177"/>
                <a:ext cx="24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latin typeface="Arial" charset="0"/>
                  </a:rPr>
                  <a:t>10</a:t>
                </a:r>
              </a:p>
            </p:txBody>
          </p:sp>
          <p:sp>
            <p:nvSpPr>
              <p:cNvPr id="11284" name="Text Box 193"/>
              <p:cNvSpPr txBox="1">
                <a:spLocks noChangeArrowheads="1"/>
              </p:cNvSpPr>
              <p:nvPr/>
            </p:nvSpPr>
            <p:spPr bwMode="auto">
              <a:xfrm>
                <a:off x="4580" y="3545"/>
                <a:ext cx="249" cy="1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latin typeface="Arial" charset="0"/>
                  </a:rPr>
                  <a:t>8</a:t>
                </a:r>
              </a:p>
            </p:txBody>
          </p:sp>
          <p:sp>
            <p:nvSpPr>
              <p:cNvPr id="11285" name="Text Box 194"/>
              <p:cNvSpPr txBox="1">
                <a:spLocks noChangeArrowheads="1"/>
              </p:cNvSpPr>
              <p:nvPr/>
            </p:nvSpPr>
            <p:spPr bwMode="auto">
              <a:xfrm>
                <a:off x="4733" y="3699"/>
                <a:ext cx="24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latin typeface="Arial" charset="0"/>
                  </a:rPr>
                  <a:t>7</a:t>
                </a:r>
              </a:p>
            </p:txBody>
          </p:sp>
          <p:sp>
            <p:nvSpPr>
              <p:cNvPr id="11286" name="Text Box 195"/>
              <p:cNvSpPr txBox="1">
                <a:spLocks noChangeArrowheads="1"/>
              </p:cNvSpPr>
              <p:nvPr/>
            </p:nvSpPr>
            <p:spPr bwMode="auto">
              <a:xfrm>
                <a:off x="5158" y="3687"/>
                <a:ext cx="24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latin typeface="Arial" charset="0"/>
                  </a:rPr>
                  <a:t>5</a:t>
                </a:r>
              </a:p>
            </p:txBody>
          </p:sp>
          <p:sp>
            <p:nvSpPr>
              <p:cNvPr id="11287" name="Text Box 196"/>
              <p:cNvSpPr txBox="1">
                <a:spLocks noChangeArrowheads="1"/>
              </p:cNvSpPr>
              <p:nvPr/>
            </p:nvSpPr>
            <p:spPr bwMode="auto">
              <a:xfrm>
                <a:off x="5285" y="3545"/>
                <a:ext cx="249" cy="1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latin typeface="Arial" charset="0"/>
                  </a:rPr>
                  <a:t>4</a:t>
                </a:r>
              </a:p>
            </p:txBody>
          </p:sp>
          <p:sp>
            <p:nvSpPr>
              <p:cNvPr id="11288" name="Oval 197"/>
              <p:cNvSpPr>
                <a:spLocks noChangeArrowheads="1"/>
              </p:cNvSpPr>
              <p:nvPr/>
            </p:nvSpPr>
            <p:spPr bwMode="auto">
              <a:xfrm>
                <a:off x="4997" y="3453"/>
                <a:ext cx="49" cy="47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ahoma" pitchFamily="34" charset="0"/>
                </a:endParaRPr>
              </a:p>
            </p:txBody>
          </p:sp>
        </p:grpSp>
        <p:sp>
          <p:nvSpPr>
            <p:cNvPr id="11274" name="Line 198"/>
            <p:cNvSpPr>
              <a:spLocks noChangeShapeType="1"/>
            </p:cNvSpPr>
            <p:nvPr/>
          </p:nvSpPr>
          <p:spPr bwMode="auto">
            <a:xfrm flipH="1" flipV="1">
              <a:off x="4752" y="3408"/>
              <a:ext cx="258" cy="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Line 204"/>
            <p:cNvSpPr>
              <a:spLocks noChangeShapeType="1"/>
            </p:cNvSpPr>
            <p:nvPr/>
          </p:nvSpPr>
          <p:spPr bwMode="auto">
            <a:xfrm>
              <a:off x="5027" y="3491"/>
              <a:ext cx="1" cy="3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2" name="Rectangle 5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  <a:latin typeface=".VnArialH" pitchFamily="34" charset="0"/>
              </a:rPr>
              <a:t>Unit 4: At school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  <a:latin typeface=".VnArial" pitchFamily="34" charset="0"/>
              </a:rPr>
              <a:t> Lesson 1 (A1, 2, 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92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49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49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49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49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49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1000"/>
                                        <p:tgtEl>
                                          <p:spTgt spid="49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4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49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49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1000"/>
                                        <p:tgtEl>
                                          <p:spTgt spid="49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1000"/>
                                        <p:tgtEl>
                                          <p:spTgt spid="49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2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000" fill="hold"/>
                                        <p:tgtEl>
                                          <p:spTgt spid="49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C0D8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mph" presetSubtype="2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49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C0D8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2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1000" fill="hold"/>
                                        <p:tgtEl>
                                          <p:spTgt spid="49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C0D8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2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0" fill="hold"/>
                                        <p:tgtEl>
                                          <p:spTgt spid="49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C0D8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mph" presetSubtype="2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1000" fill="hold"/>
                                        <p:tgtEl>
                                          <p:spTgt spid="49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C0D8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76" grpId="0" build="allAtOnce" animBg="1"/>
      <p:bldP spid="492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1219200" y="1344613"/>
            <a:ext cx="6629400" cy="25908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ahoma" pitchFamily="34" charset="0"/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.VnArial" pitchFamily="34" charset="0"/>
              </a:rPr>
              <a:t>- It is + hour + o’clock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.VnArial" pitchFamily="34" charset="0"/>
              </a:rPr>
              <a:t>-   It is hour + minute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.VnArial" pitchFamily="34" charset="0"/>
              </a:rPr>
              <a:t>    It is + minute + past / to + hour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.VnArial" pitchFamily="34" charset="0"/>
              </a:rPr>
              <a:t>- It is + a quarter + past / to + hour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.VnArial" pitchFamily="34" charset="0"/>
              </a:rPr>
              <a:t>- It is half past + hour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chemeClr val="bg1"/>
              </a:solidFill>
              <a:latin typeface=".VnArial" pitchFamily="34" charset="0"/>
            </a:endParaRPr>
          </a:p>
        </p:txBody>
      </p:sp>
      <p:sp>
        <p:nvSpPr>
          <p:cNvPr id="12291" name="AutoShape 4"/>
          <p:cNvSpPr>
            <a:spLocks/>
          </p:cNvSpPr>
          <p:nvPr/>
        </p:nvSpPr>
        <p:spPr bwMode="auto">
          <a:xfrm>
            <a:off x="1579563" y="2057400"/>
            <a:ext cx="158750" cy="685800"/>
          </a:xfrm>
          <a:prstGeom prst="leftBrace">
            <a:avLst>
              <a:gd name="adj1" fmla="val 36000"/>
              <a:gd name="adj2" fmla="val 50000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itchFamily="34" charset="0"/>
              </a:rPr>
              <a:t>              </a:t>
            </a:r>
          </a:p>
        </p:txBody>
      </p:sp>
      <p:grpSp>
        <p:nvGrpSpPr>
          <p:cNvPr id="51205" name="Group 5"/>
          <p:cNvGrpSpPr>
            <a:grpSpLocks/>
          </p:cNvGrpSpPr>
          <p:nvPr/>
        </p:nvGrpSpPr>
        <p:grpSpPr bwMode="auto">
          <a:xfrm>
            <a:off x="4038600" y="4724400"/>
            <a:ext cx="1676400" cy="1543050"/>
            <a:chOff x="288" y="2928"/>
            <a:chExt cx="1020" cy="972"/>
          </a:xfrm>
        </p:grpSpPr>
        <p:grpSp>
          <p:nvGrpSpPr>
            <p:cNvPr id="12297" name="Group 6"/>
            <p:cNvGrpSpPr>
              <a:grpSpLocks/>
            </p:cNvGrpSpPr>
            <p:nvPr/>
          </p:nvGrpSpPr>
          <p:grpSpPr bwMode="auto">
            <a:xfrm>
              <a:off x="300" y="2928"/>
              <a:ext cx="960" cy="963"/>
              <a:chOff x="2880" y="2013"/>
              <a:chExt cx="960" cy="963"/>
            </a:xfrm>
          </p:grpSpPr>
          <p:sp>
            <p:nvSpPr>
              <p:cNvPr id="12312" name="Oval 7" descr="Water droplets"/>
              <p:cNvSpPr>
                <a:spLocks noChangeArrowheads="1"/>
              </p:cNvSpPr>
              <p:nvPr/>
            </p:nvSpPr>
            <p:spPr bwMode="auto">
              <a:xfrm>
                <a:off x="2880" y="2016"/>
                <a:ext cx="960" cy="960"/>
              </a:xfrm>
              <a:prstGeom prst="ellipse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57150" cmpd="thinThick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ahoma" pitchFamily="34" charset="0"/>
                </a:endParaRPr>
              </a:p>
            </p:txBody>
          </p:sp>
          <p:sp>
            <p:nvSpPr>
              <p:cNvPr id="12313" name="Text Box 8"/>
              <p:cNvSpPr txBox="1">
                <a:spLocks noChangeArrowheads="1"/>
              </p:cNvSpPr>
              <p:nvPr/>
            </p:nvSpPr>
            <p:spPr bwMode="auto">
              <a:xfrm>
                <a:off x="3246" y="2013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latin typeface="Arial" charset="0"/>
                  </a:rPr>
                  <a:t>12</a:t>
                </a:r>
              </a:p>
            </p:txBody>
          </p:sp>
        </p:grpSp>
        <p:sp>
          <p:nvSpPr>
            <p:cNvPr id="12298" name="Text Box 9"/>
            <p:cNvSpPr txBox="1">
              <a:spLocks noChangeArrowheads="1"/>
            </p:cNvSpPr>
            <p:nvPr/>
          </p:nvSpPr>
          <p:spPr bwMode="auto">
            <a:xfrm>
              <a:off x="885" y="298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1</a:t>
              </a:r>
            </a:p>
          </p:txBody>
        </p:sp>
        <p:sp>
          <p:nvSpPr>
            <p:cNvPr id="12299" name="Text Box 10"/>
            <p:cNvSpPr txBox="1">
              <a:spLocks noChangeArrowheads="1"/>
            </p:cNvSpPr>
            <p:nvPr/>
          </p:nvSpPr>
          <p:spPr bwMode="auto">
            <a:xfrm>
              <a:off x="1026" y="3120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2</a:t>
              </a:r>
            </a:p>
          </p:txBody>
        </p:sp>
        <p:sp>
          <p:nvSpPr>
            <p:cNvPr id="12300" name="Text Box 11"/>
            <p:cNvSpPr txBox="1">
              <a:spLocks noChangeArrowheads="1"/>
            </p:cNvSpPr>
            <p:nvPr/>
          </p:nvSpPr>
          <p:spPr bwMode="auto">
            <a:xfrm>
              <a:off x="1068" y="3315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3</a:t>
              </a:r>
            </a:p>
          </p:txBody>
        </p:sp>
        <p:sp>
          <p:nvSpPr>
            <p:cNvPr id="12301" name="Text Box 12"/>
            <p:cNvSpPr txBox="1">
              <a:spLocks noChangeArrowheads="1"/>
            </p:cNvSpPr>
            <p:nvPr/>
          </p:nvSpPr>
          <p:spPr bwMode="auto">
            <a:xfrm>
              <a:off x="711" y="3708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6</a:t>
              </a:r>
            </a:p>
          </p:txBody>
        </p:sp>
        <p:sp>
          <p:nvSpPr>
            <p:cNvPr id="12302" name="Text Box 13"/>
            <p:cNvSpPr txBox="1">
              <a:spLocks noChangeArrowheads="1"/>
            </p:cNvSpPr>
            <p:nvPr/>
          </p:nvSpPr>
          <p:spPr bwMode="auto">
            <a:xfrm>
              <a:off x="288" y="331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9</a:t>
              </a:r>
            </a:p>
          </p:txBody>
        </p:sp>
        <p:sp>
          <p:nvSpPr>
            <p:cNvPr id="12303" name="Text Box 14"/>
            <p:cNvSpPr txBox="1">
              <a:spLocks noChangeArrowheads="1"/>
            </p:cNvSpPr>
            <p:nvPr/>
          </p:nvSpPr>
          <p:spPr bwMode="auto">
            <a:xfrm>
              <a:off x="471" y="2979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11</a:t>
              </a:r>
            </a:p>
          </p:txBody>
        </p:sp>
        <p:sp>
          <p:nvSpPr>
            <p:cNvPr id="12304" name="Text Box 15"/>
            <p:cNvSpPr txBox="1">
              <a:spLocks noChangeArrowheads="1"/>
            </p:cNvSpPr>
            <p:nvPr/>
          </p:nvSpPr>
          <p:spPr bwMode="auto">
            <a:xfrm>
              <a:off x="330" y="313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10</a:t>
              </a:r>
            </a:p>
          </p:txBody>
        </p:sp>
        <p:sp>
          <p:nvSpPr>
            <p:cNvPr id="12305" name="Text Box 16"/>
            <p:cNvSpPr txBox="1">
              <a:spLocks noChangeArrowheads="1"/>
            </p:cNvSpPr>
            <p:nvPr/>
          </p:nvSpPr>
          <p:spPr bwMode="auto">
            <a:xfrm>
              <a:off x="354" y="350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8</a:t>
              </a:r>
            </a:p>
          </p:txBody>
        </p:sp>
        <p:sp>
          <p:nvSpPr>
            <p:cNvPr id="12306" name="Text Box 17"/>
            <p:cNvSpPr txBox="1">
              <a:spLocks noChangeArrowheads="1"/>
            </p:cNvSpPr>
            <p:nvPr/>
          </p:nvSpPr>
          <p:spPr bwMode="auto">
            <a:xfrm>
              <a:off x="501" y="3660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7</a:t>
              </a:r>
            </a:p>
          </p:txBody>
        </p:sp>
        <p:sp>
          <p:nvSpPr>
            <p:cNvPr id="12307" name="Text Box 18"/>
            <p:cNvSpPr txBox="1">
              <a:spLocks noChangeArrowheads="1"/>
            </p:cNvSpPr>
            <p:nvPr/>
          </p:nvSpPr>
          <p:spPr bwMode="auto">
            <a:xfrm>
              <a:off x="912" y="3648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5</a:t>
              </a:r>
            </a:p>
          </p:txBody>
        </p:sp>
        <p:sp>
          <p:nvSpPr>
            <p:cNvPr id="12308" name="Text Box 19"/>
            <p:cNvSpPr txBox="1">
              <a:spLocks noChangeArrowheads="1"/>
            </p:cNvSpPr>
            <p:nvPr/>
          </p:nvSpPr>
          <p:spPr bwMode="auto">
            <a:xfrm>
              <a:off x="1035" y="350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4</a:t>
              </a:r>
            </a:p>
          </p:txBody>
        </p:sp>
        <p:sp>
          <p:nvSpPr>
            <p:cNvPr id="12309" name="Line 20"/>
            <p:cNvSpPr>
              <a:spLocks noChangeShapeType="1"/>
            </p:cNvSpPr>
            <p:nvPr/>
          </p:nvSpPr>
          <p:spPr bwMode="auto">
            <a:xfrm flipV="1">
              <a:off x="768" y="3072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0" name="Line 21"/>
            <p:cNvSpPr>
              <a:spLocks noChangeShapeType="1"/>
            </p:cNvSpPr>
            <p:nvPr/>
          </p:nvSpPr>
          <p:spPr bwMode="auto">
            <a:xfrm flipH="1">
              <a:off x="576" y="3429"/>
              <a:ext cx="204" cy="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1" name="Oval 22"/>
            <p:cNvSpPr>
              <a:spLocks noChangeArrowheads="1"/>
            </p:cNvSpPr>
            <p:nvPr/>
          </p:nvSpPr>
          <p:spPr bwMode="auto">
            <a:xfrm>
              <a:off x="756" y="3411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ahoma" pitchFamily="34" charset="0"/>
              </a:endParaRPr>
            </a:p>
          </p:txBody>
        </p:sp>
      </p:grpSp>
      <p:cxnSp>
        <p:nvCxnSpPr>
          <p:cNvPr id="51285" name="AutoShape 85"/>
          <p:cNvCxnSpPr>
            <a:cxnSpLocks noChangeShapeType="1"/>
          </p:cNvCxnSpPr>
          <p:nvPr/>
        </p:nvCxnSpPr>
        <p:spPr bwMode="auto">
          <a:xfrm rot="5400000">
            <a:off x="-784225" y="2994025"/>
            <a:ext cx="3276600" cy="793750"/>
          </a:xfrm>
          <a:prstGeom prst="curvedConnector3">
            <a:avLst>
              <a:gd name="adj1" fmla="val 5329"/>
            </a:avLst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286" name="Text Box 86"/>
          <p:cNvSpPr txBox="1">
            <a:spLocks noChangeArrowheads="1"/>
          </p:cNvSpPr>
          <p:nvPr/>
        </p:nvSpPr>
        <p:spPr bwMode="auto">
          <a:xfrm>
            <a:off x="3048000" y="4114800"/>
            <a:ext cx="373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Tahoma" pitchFamily="34" charset="0"/>
              </a:rPr>
              <a:t>- What time is it?</a:t>
            </a:r>
            <a:endParaRPr lang="en-US" altLang="en-US">
              <a:solidFill>
                <a:srgbClr val="00FF00"/>
              </a:solidFill>
              <a:latin typeface="Tahoma" pitchFamily="34" charset="0"/>
            </a:endParaRPr>
          </a:p>
        </p:txBody>
      </p:sp>
      <p:sp>
        <p:nvSpPr>
          <p:cNvPr id="51287" name="Text Box 87"/>
          <p:cNvSpPr txBox="1">
            <a:spLocks noChangeArrowheads="1"/>
          </p:cNvSpPr>
          <p:nvPr/>
        </p:nvSpPr>
        <p:spPr bwMode="auto">
          <a:xfrm>
            <a:off x="304800" y="5334000"/>
            <a:ext cx="3657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FF00"/>
                </a:solidFill>
                <a:latin typeface="Tahoma" pitchFamily="34" charset="0"/>
              </a:rPr>
              <a:t>- It is eight o’clock.</a:t>
            </a:r>
          </a:p>
        </p:txBody>
      </p:sp>
      <p:sp>
        <p:nvSpPr>
          <p:cNvPr id="12296" name="Rectangle 5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  <a:latin typeface=".VnArialH" pitchFamily="34" charset="0"/>
              </a:rPr>
              <a:t>Unit 4: At school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  <a:latin typeface=".VnArial" pitchFamily="34" charset="0"/>
              </a:rPr>
              <a:t> Lesson 1 (A1, 2, 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5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1066800" y="1371600"/>
            <a:ext cx="6858000" cy="25908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ahoma" pitchFamily="34" charset="0"/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1"/>
              </a:solidFill>
              <a:latin typeface="Tahoma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chemeClr val="bg1"/>
              </a:solidFill>
              <a:latin typeface=".Vn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.VnArial" pitchFamily="34" charset="0"/>
              </a:rPr>
              <a:t>- It is + hour + o’clock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.VnArial" pitchFamily="34" charset="0"/>
              </a:rPr>
              <a:t>-   It is hour + minute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.VnArial" pitchFamily="34" charset="0"/>
              </a:rPr>
              <a:t>    It is + minute + past / to + hour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.VnArial" pitchFamily="34" charset="0"/>
              </a:rPr>
              <a:t>- It is + a quarter + past / to + hour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.VnArial" pitchFamily="34" charset="0"/>
              </a:rPr>
              <a:t>- It is half past + hour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chemeClr val="bg1"/>
              </a:solidFill>
              <a:latin typeface=".Vn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chemeClr val="bg1"/>
              </a:solidFill>
              <a:latin typeface=".Vn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chemeClr val="bg1"/>
              </a:solidFill>
              <a:latin typeface=".VnArial" pitchFamily="34" charset="0"/>
            </a:endParaRPr>
          </a:p>
        </p:txBody>
      </p:sp>
      <p:sp>
        <p:nvSpPr>
          <p:cNvPr id="13315" name="AutoShape 4"/>
          <p:cNvSpPr>
            <a:spLocks/>
          </p:cNvSpPr>
          <p:nvPr/>
        </p:nvSpPr>
        <p:spPr bwMode="auto">
          <a:xfrm>
            <a:off x="1447800" y="2112963"/>
            <a:ext cx="158750" cy="685800"/>
          </a:xfrm>
          <a:prstGeom prst="leftBrace">
            <a:avLst>
              <a:gd name="adj1" fmla="val 36000"/>
              <a:gd name="adj2" fmla="val 50000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itchFamily="34" charset="0"/>
              </a:rPr>
              <a:t>              </a:t>
            </a:r>
          </a:p>
        </p:txBody>
      </p:sp>
      <p:cxnSp>
        <p:nvCxnSpPr>
          <p:cNvPr id="53271" name="AutoShape 23"/>
          <p:cNvCxnSpPr>
            <a:cxnSpLocks noChangeShapeType="1"/>
          </p:cNvCxnSpPr>
          <p:nvPr/>
        </p:nvCxnSpPr>
        <p:spPr bwMode="auto">
          <a:xfrm rot="10800000" flipV="1">
            <a:off x="685800" y="2209800"/>
            <a:ext cx="533400" cy="2514600"/>
          </a:xfrm>
          <a:prstGeom prst="curvedConnector2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272" name="Text Box 24"/>
          <p:cNvSpPr txBox="1">
            <a:spLocks noChangeArrowheads="1"/>
          </p:cNvSpPr>
          <p:nvPr/>
        </p:nvSpPr>
        <p:spPr bwMode="auto">
          <a:xfrm>
            <a:off x="4648200" y="5119688"/>
            <a:ext cx="495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1"/>
                </a:solidFill>
                <a:latin typeface="Tahoma" pitchFamily="34" charset="0"/>
              </a:rPr>
              <a:t>- </a:t>
            </a:r>
            <a:r>
              <a:rPr lang="en-US" altLang="en-US" sz="2800">
                <a:solidFill>
                  <a:srgbClr val="00FF00"/>
                </a:solidFill>
                <a:latin typeface="Tahoma" pitchFamily="34" charset="0"/>
              </a:rPr>
              <a:t>It is a quarter past seven.</a:t>
            </a:r>
          </a:p>
        </p:txBody>
      </p:sp>
      <p:grpSp>
        <p:nvGrpSpPr>
          <p:cNvPr id="53273" name="Group 25"/>
          <p:cNvGrpSpPr>
            <a:grpSpLocks/>
          </p:cNvGrpSpPr>
          <p:nvPr/>
        </p:nvGrpSpPr>
        <p:grpSpPr bwMode="auto">
          <a:xfrm>
            <a:off x="3048000" y="4648200"/>
            <a:ext cx="1619250" cy="1543050"/>
            <a:chOff x="1680" y="2928"/>
            <a:chExt cx="1020" cy="972"/>
          </a:xfrm>
        </p:grpSpPr>
        <p:grpSp>
          <p:nvGrpSpPr>
            <p:cNvPr id="13323" name="Group 26"/>
            <p:cNvGrpSpPr>
              <a:grpSpLocks/>
            </p:cNvGrpSpPr>
            <p:nvPr/>
          </p:nvGrpSpPr>
          <p:grpSpPr bwMode="auto">
            <a:xfrm>
              <a:off x="1692" y="2928"/>
              <a:ext cx="960" cy="963"/>
              <a:chOff x="2880" y="2013"/>
              <a:chExt cx="960" cy="963"/>
            </a:xfrm>
          </p:grpSpPr>
          <p:sp>
            <p:nvSpPr>
              <p:cNvPr id="13338" name="Oval 27" descr="Water droplets"/>
              <p:cNvSpPr>
                <a:spLocks noChangeArrowheads="1"/>
              </p:cNvSpPr>
              <p:nvPr/>
            </p:nvSpPr>
            <p:spPr bwMode="auto">
              <a:xfrm>
                <a:off x="2880" y="2016"/>
                <a:ext cx="960" cy="960"/>
              </a:xfrm>
              <a:prstGeom prst="ellipse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57150" cmpd="thinThick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ahoma" pitchFamily="34" charset="0"/>
                </a:endParaRPr>
              </a:p>
            </p:txBody>
          </p:sp>
          <p:sp>
            <p:nvSpPr>
              <p:cNvPr id="13339" name="Text Box 28"/>
              <p:cNvSpPr txBox="1">
                <a:spLocks noChangeArrowheads="1"/>
              </p:cNvSpPr>
              <p:nvPr/>
            </p:nvSpPr>
            <p:spPr bwMode="auto">
              <a:xfrm>
                <a:off x="3246" y="2013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latin typeface="Arial" charset="0"/>
                  </a:rPr>
                  <a:t>12</a:t>
                </a:r>
              </a:p>
            </p:txBody>
          </p:sp>
        </p:grpSp>
        <p:sp>
          <p:nvSpPr>
            <p:cNvPr id="13324" name="Text Box 29"/>
            <p:cNvSpPr txBox="1">
              <a:spLocks noChangeArrowheads="1"/>
            </p:cNvSpPr>
            <p:nvPr/>
          </p:nvSpPr>
          <p:spPr bwMode="auto">
            <a:xfrm>
              <a:off x="2277" y="298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1</a:t>
              </a:r>
            </a:p>
          </p:txBody>
        </p:sp>
        <p:sp>
          <p:nvSpPr>
            <p:cNvPr id="13325" name="Text Box 30"/>
            <p:cNvSpPr txBox="1">
              <a:spLocks noChangeArrowheads="1"/>
            </p:cNvSpPr>
            <p:nvPr/>
          </p:nvSpPr>
          <p:spPr bwMode="auto">
            <a:xfrm>
              <a:off x="2418" y="3120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2</a:t>
              </a:r>
            </a:p>
          </p:txBody>
        </p:sp>
        <p:sp>
          <p:nvSpPr>
            <p:cNvPr id="13326" name="Text Box 31"/>
            <p:cNvSpPr txBox="1">
              <a:spLocks noChangeArrowheads="1"/>
            </p:cNvSpPr>
            <p:nvPr/>
          </p:nvSpPr>
          <p:spPr bwMode="auto">
            <a:xfrm>
              <a:off x="2460" y="3315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3</a:t>
              </a:r>
            </a:p>
          </p:txBody>
        </p:sp>
        <p:sp>
          <p:nvSpPr>
            <p:cNvPr id="13327" name="Text Box 32"/>
            <p:cNvSpPr txBox="1">
              <a:spLocks noChangeArrowheads="1"/>
            </p:cNvSpPr>
            <p:nvPr/>
          </p:nvSpPr>
          <p:spPr bwMode="auto">
            <a:xfrm>
              <a:off x="2103" y="3708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6</a:t>
              </a:r>
            </a:p>
          </p:txBody>
        </p:sp>
        <p:sp>
          <p:nvSpPr>
            <p:cNvPr id="13328" name="Text Box 33"/>
            <p:cNvSpPr txBox="1">
              <a:spLocks noChangeArrowheads="1"/>
            </p:cNvSpPr>
            <p:nvPr/>
          </p:nvSpPr>
          <p:spPr bwMode="auto">
            <a:xfrm>
              <a:off x="1680" y="331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9</a:t>
              </a:r>
            </a:p>
          </p:txBody>
        </p:sp>
        <p:sp>
          <p:nvSpPr>
            <p:cNvPr id="13329" name="Text Box 34"/>
            <p:cNvSpPr txBox="1">
              <a:spLocks noChangeArrowheads="1"/>
            </p:cNvSpPr>
            <p:nvPr/>
          </p:nvSpPr>
          <p:spPr bwMode="auto">
            <a:xfrm>
              <a:off x="1863" y="2979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11</a:t>
              </a:r>
            </a:p>
          </p:txBody>
        </p:sp>
        <p:sp>
          <p:nvSpPr>
            <p:cNvPr id="13330" name="Text Box 35"/>
            <p:cNvSpPr txBox="1">
              <a:spLocks noChangeArrowheads="1"/>
            </p:cNvSpPr>
            <p:nvPr/>
          </p:nvSpPr>
          <p:spPr bwMode="auto">
            <a:xfrm>
              <a:off x="1722" y="313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10</a:t>
              </a:r>
            </a:p>
          </p:txBody>
        </p:sp>
        <p:sp>
          <p:nvSpPr>
            <p:cNvPr id="13331" name="Text Box 36"/>
            <p:cNvSpPr txBox="1">
              <a:spLocks noChangeArrowheads="1"/>
            </p:cNvSpPr>
            <p:nvPr/>
          </p:nvSpPr>
          <p:spPr bwMode="auto">
            <a:xfrm>
              <a:off x="1746" y="350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8</a:t>
              </a:r>
            </a:p>
          </p:txBody>
        </p:sp>
        <p:sp>
          <p:nvSpPr>
            <p:cNvPr id="13332" name="Text Box 37"/>
            <p:cNvSpPr txBox="1">
              <a:spLocks noChangeArrowheads="1"/>
            </p:cNvSpPr>
            <p:nvPr/>
          </p:nvSpPr>
          <p:spPr bwMode="auto">
            <a:xfrm>
              <a:off x="1893" y="3660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7</a:t>
              </a:r>
            </a:p>
          </p:txBody>
        </p:sp>
        <p:sp>
          <p:nvSpPr>
            <p:cNvPr id="13333" name="Text Box 38"/>
            <p:cNvSpPr txBox="1">
              <a:spLocks noChangeArrowheads="1"/>
            </p:cNvSpPr>
            <p:nvPr/>
          </p:nvSpPr>
          <p:spPr bwMode="auto">
            <a:xfrm>
              <a:off x="2304" y="3648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5</a:t>
              </a:r>
            </a:p>
          </p:txBody>
        </p:sp>
        <p:sp>
          <p:nvSpPr>
            <p:cNvPr id="13334" name="Text Box 39"/>
            <p:cNvSpPr txBox="1">
              <a:spLocks noChangeArrowheads="1"/>
            </p:cNvSpPr>
            <p:nvPr/>
          </p:nvSpPr>
          <p:spPr bwMode="auto">
            <a:xfrm>
              <a:off x="2427" y="350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charset="0"/>
                </a:rPr>
                <a:t>4</a:t>
              </a:r>
            </a:p>
          </p:txBody>
        </p:sp>
        <p:sp>
          <p:nvSpPr>
            <p:cNvPr id="13335" name="Line 40"/>
            <p:cNvSpPr>
              <a:spLocks noChangeShapeType="1"/>
            </p:cNvSpPr>
            <p:nvPr/>
          </p:nvSpPr>
          <p:spPr bwMode="auto">
            <a:xfrm>
              <a:off x="2202" y="3420"/>
              <a:ext cx="34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Oval 41"/>
            <p:cNvSpPr>
              <a:spLocks noChangeArrowheads="1"/>
            </p:cNvSpPr>
            <p:nvPr/>
          </p:nvSpPr>
          <p:spPr bwMode="auto">
            <a:xfrm>
              <a:off x="2148" y="3411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ahoma" pitchFamily="34" charset="0"/>
              </a:endParaRPr>
            </a:p>
          </p:txBody>
        </p:sp>
        <p:sp>
          <p:nvSpPr>
            <p:cNvPr id="13337" name="Line 42"/>
            <p:cNvSpPr>
              <a:spLocks noChangeShapeType="1"/>
            </p:cNvSpPr>
            <p:nvPr/>
          </p:nvSpPr>
          <p:spPr bwMode="auto">
            <a:xfrm flipH="1">
              <a:off x="2029" y="3434"/>
              <a:ext cx="144" cy="21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91" name="Text Box 43"/>
          <p:cNvSpPr txBox="1">
            <a:spLocks noChangeArrowheads="1"/>
          </p:cNvSpPr>
          <p:nvPr/>
        </p:nvSpPr>
        <p:spPr bwMode="auto">
          <a:xfrm>
            <a:off x="0" y="5410200"/>
            <a:ext cx="3581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CC00"/>
                </a:solidFill>
                <a:latin typeface=".VnArial" pitchFamily="34" charset="0"/>
              </a:rPr>
              <a:t>- It is seven fifteen.</a:t>
            </a:r>
          </a:p>
        </p:txBody>
      </p:sp>
      <p:sp>
        <p:nvSpPr>
          <p:cNvPr id="53292" name="Text Box 44"/>
          <p:cNvSpPr txBox="1">
            <a:spLocks noChangeArrowheads="1"/>
          </p:cNvSpPr>
          <p:nvPr/>
        </p:nvSpPr>
        <p:spPr bwMode="auto">
          <a:xfrm>
            <a:off x="2362200" y="411480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Tahoma" pitchFamily="34" charset="0"/>
              </a:rPr>
              <a:t>- What time is it?</a:t>
            </a:r>
          </a:p>
        </p:txBody>
      </p:sp>
      <p:cxnSp>
        <p:nvCxnSpPr>
          <p:cNvPr id="53297" name="AutoShape 49"/>
          <p:cNvCxnSpPr>
            <a:cxnSpLocks noChangeShapeType="1"/>
          </p:cNvCxnSpPr>
          <p:nvPr/>
        </p:nvCxnSpPr>
        <p:spPr bwMode="auto">
          <a:xfrm rot="5400000">
            <a:off x="6142831" y="3305969"/>
            <a:ext cx="1582738" cy="1524000"/>
          </a:xfrm>
          <a:prstGeom prst="curvedConnector3">
            <a:avLst>
              <a:gd name="adj1" fmla="val 49949"/>
            </a:avLst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22" name="Rectangle 5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  <a:latin typeface=".VnArialH" pitchFamily="34" charset="0"/>
              </a:rPr>
              <a:t>Unit 4: At school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  <a:latin typeface=".VnArial" pitchFamily="34" charset="0"/>
              </a:rPr>
              <a:t> Lesson 1 (A1, 2, 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3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3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53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3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53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72" grpId="0"/>
      <p:bldP spid="53291" grpId="0"/>
      <p:bldP spid="53292" grpId="0"/>
    </p:bld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FFFFFF"/>
      </a:accent3>
      <a:accent4>
        <a:srgbClr val="000000"/>
      </a:accent4>
      <a:accent5>
        <a:srgbClr val="E3D9B8"/>
      </a:accent5>
      <a:accent6>
        <a:srgbClr val="8D9F77"/>
      </a:accent6>
      <a:hlink>
        <a:srgbClr val="410082"/>
      </a:hlink>
      <a:folHlink>
        <a:srgbClr val="932968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69676D"/>
        </a:dk2>
        <a:lt2>
          <a:srgbClr val="C9C2D1"/>
        </a:lt2>
        <a:accent1>
          <a:srgbClr val="CEB966"/>
        </a:accent1>
        <a:accent2>
          <a:srgbClr val="9CB084"/>
        </a:accent2>
        <a:accent3>
          <a:srgbClr val="FFFFFF"/>
        </a:accent3>
        <a:accent4>
          <a:srgbClr val="000000"/>
        </a:accent4>
        <a:accent5>
          <a:srgbClr val="E3D9B8"/>
        </a:accent5>
        <a:accent6>
          <a:srgbClr val="8D9F77"/>
        </a:accent6>
        <a:hlink>
          <a:srgbClr val="410082"/>
        </a:hlink>
        <a:folHlink>
          <a:srgbClr val="9329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1690</TotalTime>
  <Words>1456</Words>
  <Application>Microsoft Office PowerPoint</Application>
  <PresentationFormat>On-screen Show (4:3)</PresentationFormat>
  <Paragraphs>565</Paragraphs>
  <Slides>24</Slides>
  <Notes>0</Notes>
  <HiddenSlides>0</HiddenSlides>
  <MMClips>5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Ocean</vt:lpstr>
      <vt:lpstr>1_Default Design</vt:lpstr>
      <vt:lpstr>Office Theme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teachers to attend our lesson today!</dc:title>
  <dc:creator>Khanh Binh</dc:creator>
  <cp:lastModifiedBy>admin</cp:lastModifiedBy>
  <cp:revision>85</cp:revision>
  <dcterms:created xsi:type="dcterms:W3CDTF">2003-12-31T19:12:29Z</dcterms:created>
  <dcterms:modified xsi:type="dcterms:W3CDTF">2021-10-11T07:24:15Z</dcterms:modified>
</cp:coreProperties>
</file>